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1" r:id="rId1"/>
    <p:sldMasterId id="2147483703" r:id="rId2"/>
  </p:sldMasterIdLst>
  <p:notesMasterIdLst>
    <p:notesMasterId r:id="rId28"/>
  </p:notesMasterIdLst>
  <p:handoutMasterIdLst>
    <p:handoutMasterId r:id="rId29"/>
  </p:handoutMasterIdLst>
  <p:sldIdLst>
    <p:sldId id="256" r:id="rId3"/>
    <p:sldId id="259" r:id="rId4"/>
    <p:sldId id="271" r:id="rId5"/>
    <p:sldId id="331" r:id="rId6"/>
    <p:sldId id="283" r:id="rId7"/>
    <p:sldId id="278" r:id="rId8"/>
    <p:sldId id="288" r:id="rId9"/>
    <p:sldId id="289" r:id="rId10"/>
    <p:sldId id="290" r:id="rId11"/>
    <p:sldId id="329" r:id="rId12"/>
    <p:sldId id="330" r:id="rId13"/>
    <p:sldId id="306" r:id="rId14"/>
    <p:sldId id="310" r:id="rId15"/>
    <p:sldId id="319" r:id="rId16"/>
    <p:sldId id="325" r:id="rId17"/>
    <p:sldId id="328" r:id="rId18"/>
    <p:sldId id="320" r:id="rId19"/>
    <p:sldId id="339" r:id="rId20"/>
    <p:sldId id="321" r:id="rId21"/>
    <p:sldId id="322" r:id="rId22"/>
    <p:sldId id="332" r:id="rId23"/>
    <p:sldId id="333" r:id="rId24"/>
    <p:sldId id="336" r:id="rId25"/>
    <p:sldId id="337" r:id="rId26"/>
    <p:sldId id="338" r:id="rId27"/>
  </p:sldIdLst>
  <p:sldSz cx="9144000" cy="6858000" type="screen4x3"/>
  <p:notesSz cx="6954838" cy="9309100"/>
  <p:defaultTextStyle>
    <a:defPPr>
      <a:defRPr lang="en-US"/>
    </a:defPPr>
    <a:lvl1pPr algn="l" rtl="0" eaLnBrk="0" fontAlgn="base" hangingPunct="0">
      <a:spcBef>
        <a:spcPct val="0"/>
      </a:spcBef>
      <a:spcAft>
        <a:spcPct val="0"/>
      </a:spcAft>
      <a:defRPr kern="1200">
        <a:solidFill>
          <a:schemeClr val="tx1"/>
        </a:solidFill>
        <a:latin typeface="VNI-Times" pitchFamily="2" charset="0"/>
        <a:ea typeface="+mn-ea"/>
        <a:cs typeface="+mn-cs"/>
      </a:defRPr>
    </a:lvl1pPr>
    <a:lvl2pPr marL="457200" algn="l" rtl="0" eaLnBrk="0" fontAlgn="base" hangingPunct="0">
      <a:spcBef>
        <a:spcPct val="0"/>
      </a:spcBef>
      <a:spcAft>
        <a:spcPct val="0"/>
      </a:spcAft>
      <a:defRPr kern="1200">
        <a:solidFill>
          <a:schemeClr val="tx1"/>
        </a:solidFill>
        <a:latin typeface="VNI-Times" pitchFamily="2" charset="0"/>
        <a:ea typeface="+mn-ea"/>
        <a:cs typeface="+mn-cs"/>
      </a:defRPr>
    </a:lvl2pPr>
    <a:lvl3pPr marL="914400" algn="l" rtl="0" eaLnBrk="0" fontAlgn="base" hangingPunct="0">
      <a:spcBef>
        <a:spcPct val="0"/>
      </a:spcBef>
      <a:spcAft>
        <a:spcPct val="0"/>
      </a:spcAft>
      <a:defRPr kern="1200">
        <a:solidFill>
          <a:schemeClr val="tx1"/>
        </a:solidFill>
        <a:latin typeface="VNI-Times" pitchFamily="2" charset="0"/>
        <a:ea typeface="+mn-ea"/>
        <a:cs typeface="+mn-cs"/>
      </a:defRPr>
    </a:lvl3pPr>
    <a:lvl4pPr marL="1371600" algn="l" rtl="0" eaLnBrk="0" fontAlgn="base" hangingPunct="0">
      <a:spcBef>
        <a:spcPct val="0"/>
      </a:spcBef>
      <a:spcAft>
        <a:spcPct val="0"/>
      </a:spcAft>
      <a:defRPr kern="1200">
        <a:solidFill>
          <a:schemeClr val="tx1"/>
        </a:solidFill>
        <a:latin typeface="VNI-Times" pitchFamily="2" charset="0"/>
        <a:ea typeface="+mn-ea"/>
        <a:cs typeface="+mn-cs"/>
      </a:defRPr>
    </a:lvl4pPr>
    <a:lvl5pPr marL="1828800" algn="l" rtl="0" eaLnBrk="0" fontAlgn="base" hangingPunct="0">
      <a:spcBef>
        <a:spcPct val="0"/>
      </a:spcBef>
      <a:spcAft>
        <a:spcPct val="0"/>
      </a:spcAft>
      <a:defRPr kern="1200">
        <a:solidFill>
          <a:schemeClr val="tx1"/>
        </a:solidFill>
        <a:latin typeface="VNI-Times" pitchFamily="2" charset="0"/>
        <a:ea typeface="+mn-ea"/>
        <a:cs typeface="+mn-cs"/>
      </a:defRPr>
    </a:lvl5pPr>
    <a:lvl6pPr marL="2286000" algn="l" defTabSz="914400" rtl="0" eaLnBrk="1" latinLnBrk="0" hangingPunct="1">
      <a:defRPr kern="1200">
        <a:solidFill>
          <a:schemeClr val="tx1"/>
        </a:solidFill>
        <a:latin typeface="VNI-Times" pitchFamily="2" charset="0"/>
        <a:ea typeface="+mn-ea"/>
        <a:cs typeface="+mn-cs"/>
      </a:defRPr>
    </a:lvl6pPr>
    <a:lvl7pPr marL="2743200" algn="l" defTabSz="914400" rtl="0" eaLnBrk="1" latinLnBrk="0" hangingPunct="1">
      <a:defRPr kern="1200">
        <a:solidFill>
          <a:schemeClr val="tx1"/>
        </a:solidFill>
        <a:latin typeface="VNI-Times" pitchFamily="2" charset="0"/>
        <a:ea typeface="+mn-ea"/>
        <a:cs typeface="+mn-cs"/>
      </a:defRPr>
    </a:lvl7pPr>
    <a:lvl8pPr marL="3200400" algn="l" defTabSz="914400" rtl="0" eaLnBrk="1" latinLnBrk="0" hangingPunct="1">
      <a:defRPr kern="1200">
        <a:solidFill>
          <a:schemeClr val="tx1"/>
        </a:solidFill>
        <a:latin typeface="VNI-Times" pitchFamily="2" charset="0"/>
        <a:ea typeface="+mn-ea"/>
        <a:cs typeface="+mn-cs"/>
      </a:defRPr>
    </a:lvl8pPr>
    <a:lvl9pPr marL="3657600" algn="l" defTabSz="914400" rtl="0" eaLnBrk="1" latinLnBrk="0" hangingPunct="1">
      <a:defRPr kern="1200">
        <a:solidFill>
          <a:schemeClr val="tx1"/>
        </a:solidFill>
        <a:latin typeface="VNI-Times" pitchFamily="2"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CC00"/>
    <a:srgbClr val="0000FF"/>
    <a:srgbClr val="FFFF00"/>
    <a:srgbClr val="FFFFFF"/>
    <a:srgbClr val="FF00FF"/>
    <a:srgbClr val="5858FE"/>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309" autoAdjust="0"/>
    <p:restoredTop sz="91199" autoAdjust="0"/>
  </p:normalViewPr>
  <p:slideViewPr>
    <p:cSldViewPr>
      <p:cViewPr>
        <p:scale>
          <a:sx n="70" d="100"/>
          <a:sy n="70" d="100"/>
        </p:scale>
        <p:origin x="-888" y="58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5500" b="1" smtClean="0">
              <a:solidFill>
                <a:srgbClr val="FF0000"/>
              </a:solidFill>
              <a:latin typeface="VNI-Times" pitchFamily="2" charset="0"/>
            </a:rPr>
            <a:t>ÑIEÄN TÖÛ CÔ BAÛN</a:t>
          </a:r>
          <a:endParaRPr lang="en-US" sz="55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63592518-F92A-4827-90A0-E79F1AEB34D7}" type="presOf" srcId="{46751E6A-86D4-43C8-9559-6F227E1E89F5}" destId="{15401ABF-56DF-4D55-A618-E87133E74D5A}" srcOrd="0" destOrd="0" presId="urn:microsoft.com/office/officeart/2005/8/layout/default#1"/>
    <dgm:cxn modelId="{0444F821-D69E-4195-91A8-267705BDB1BA}" type="presOf" srcId="{263A050A-58F5-4649-B387-9AE24ABBA6CD}" destId="{F9D33CB6-2574-40F1-8BC1-BEB3CD127F75}"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B4072818-7CFC-4558-9552-205195D8E830}" type="presParOf" srcId="{F9D33CB6-2574-40F1-8BC1-BEB3CD127F75}" destId="{15401ABF-56DF-4D55-A618-E87133E74D5A}" srcOrd="0" destOrd="0" presId="urn:microsoft.com/office/officeart/2005/8/layout/defaul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401ABF-56DF-4D55-A618-E87133E74D5A}">
      <dsp:nvSpPr>
        <dsp:cNvPr id="0" name=""/>
        <dsp:cNvSpPr/>
      </dsp:nvSpPr>
      <dsp:spPr>
        <a:xfrm>
          <a:off x="0" y="0"/>
          <a:ext cx="7531642" cy="136805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0">
          <a:scrgbClr r="0" g="0" b="0"/>
        </a:lnRef>
        <a:fillRef idx="3">
          <a:scrgbClr r="0" g="0" b="0"/>
        </a:fillRef>
        <a:effectRef idx="2">
          <a:scrgbClr r="0" g="0" b="0"/>
        </a:effectRef>
        <a:fontRef idx="minor">
          <a:schemeClr val="lt1"/>
        </a:fontRef>
      </dsp:style>
      <dsp:txBody>
        <a:bodyPr spcFirstLastPara="0" vert="horz" wrap="square" lIns="209550" tIns="209550" rIns="209550" bIns="209550" numCol="1" spcCol="1270" anchor="ctr" anchorCtr="0">
          <a:noAutofit/>
        </a:bodyPr>
        <a:lstStyle/>
        <a:p>
          <a:pPr lvl="0" algn="ctr" defTabSz="2444750">
            <a:lnSpc>
              <a:spcPct val="90000"/>
            </a:lnSpc>
            <a:spcBef>
              <a:spcPct val="0"/>
            </a:spcBef>
            <a:spcAft>
              <a:spcPct val="35000"/>
            </a:spcAft>
          </a:pPr>
          <a:r>
            <a:rPr lang="en-US" sz="5500" b="1" kern="1200" smtClean="0">
              <a:solidFill>
                <a:srgbClr val="FF0000"/>
              </a:solidFill>
              <a:latin typeface="VNI-Times" pitchFamily="2" charset="0"/>
            </a:rPr>
            <a:t>ÑIEÄN TÖÛ CÔ BAÛN</a:t>
          </a:r>
          <a:endParaRPr lang="en-US" sz="5500" b="1" kern="1200" dirty="0">
            <a:solidFill>
              <a:srgbClr val="FF0000"/>
            </a:solidFill>
            <a:latin typeface="VNI-Times" pitchFamily="2" charset="0"/>
          </a:endParaRPr>
        </a:p>
      </dsp:txBody>
      <dsp:txXfrm>
        <a:off x="0" y="0"/>
        <a:ext cx="7531642" cy="1368050"/>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0.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3013763" cy="465455"/>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16387" name="Rectangle 3"/>
          <p:cNvSpPr>
            <a:spLocks noGrp="1" noChangeArrowheads="1"/>
          </p:cNvSpPr>
          <p:nvPr>
            <p:ph type="dt" sz="quarter" idx="1"/>
          </p:nvPr>
        </p:nvSpPr>
        <p:spPr bwMode="auto">
          <a:xfrm>
            <a:off x="3939466" y="0"/>
            <a:ext cx="3013763" cy="465455"/>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6388" name="Rectangle 4"/>
          <p:cNvSpPr>
            <a:spLocks noGrp="1" noChangeArrowheads="1"/>
          </p:cNvSpPr>
          <p:nvPr>
            <p:ph type="ftr" sz="quarter" idx="2"/>
          </p:nvPr>
        </p:nvSpPr>
        <p:spPr bwMode="auto">
          <a:xfrm>
            <a:off x="0" y="8842029"/>
            <a:ext cx="3013763" cy="465455"/>
          </a:xfrm>
          <a:prstGeom prst="rect">
            <a:avLst/>
          </a:prstGeom>
          <a:noFill/>
          <a:ln w="9525">
            <a:noFill/>
            <a:miter lim="800000"/>
            <a:headEnd/>
            <a:tailEnd/>
          </a:ln>
          <a:effectLst/>
        </p:spPr>
        <p:txBody>
          <a:bodyPr vert="horz" wrap="square" lIns="92930" tIns="46465" rIns="92930" bIns="46465"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16389" name="Rectangle 5"/>
          <p:cNvSpPr>
            <a:spLocks noGrp="1" noChangeArrowheads="1"/>
          </p:cNvSpPr>
          <p:nvPr>
            <p:ph type="sldNum" sz="quarter" idx="3"/>
          </p:nvPr>
        </p:nvSpPr>
        <p:spPr bwMode="auto">
          <a:xfrm>
            <a:off x="3939466" y="8842029"/>
            <a:ext cx="3013763" cy="465455"/>
          </a:xfrm>
          <a:prstGeom prst="rect">
            <a:avLst/>
          </a:prstGeom>
          <a:noFill/>
          <a:ln w="9525">
            <a:noFill/>
            <a:miter lim="800000"/>
            <a:headEnd/>
            <a:tailEnd/>
          </a:ln>
          <a:effectLst/>
        </p:spPr>
        <p:txBody>
          <a:bodyPr vert="horz" wrap="square" lIns="92930" tIns="46465" rIns="92930" bIns="46465" numCol="1" anchor="b" anchorCtr="0" compatLnSpc="1">
            <a:prstTxWarp prst="textNoShape">
              <a:avLst/>
            </a:prstTxWarp>
          </a:bodyPr>
          <a:lstStyle>
            <a:lvl1pPr algn="r" eaLnBrk="1" hangingPunct="1">
              <a:defRPr sz="1200">
                <a:latin typeface="Arial" charset="0"/>
              </a:defRPr>
            </a:lvl1pPr>
          </a:lstStyle>
          <a:p>
            <a:pPr>
              <a:defRPr/>
            </a:pPr>
            <a:fld id="{1B7F43E2-2FC5-4CEA-B10E-F7A15A6DD355}" type="slidenum">
              <a:rPr lang="en-US"/>
              <a:pPr>
                <a:defRPr/>
              </a:pPr>
              <a:t>‹#›</a:t>
            </a:fld>
            <a:endParaRPr lang="en-US"/>
          </a:p>
        </p:txBody>
      </p:sp>
    </p:spTree>
    <p:extLst>
      <p:ext uri="{BB962C8B-B14F-4D97-AF65-F5344CB8AC3E}">
        <p14:creationId xmlns:p14="http://schemas.microsoft.com/office/powerpoint/2010/main" val="157005844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3013763" cy="465455"/>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14339" name="Rectangle 3"/>
          <p:cNvSpPr>
            <a:spLocks noGrp="1" noChangeArrowheads="1"/>
          </p:cNvSpPr>
          <p:nvPr>
            <p:ph type="dt" idx="1"/>
          </p:nvPr>
        </p:nvSpPr>
        <p:spPr bwMode="auto">
          <a:xfrm>
            <a:off x="3939466" y="0"/>
            <a:ext cx="3013763" cy="465455"/>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26628" name="Rectangle 4"/>
          <p:cNvSpPr>
            <a:spLocks noGrp="1" noRot="1" noChangeAspect="1" noChangeArrowheads="1" noTextEdit="1"/>
          </p:cNvSpPr>
          <p:nvPr>
            <p:ph type="sldImg" idx="2"/>
          </p:nvPr>
        </p:nvSpPr>
        <p:spPr bwMode="auto">
          <a:xfrm>
            <a:off x="1150938" y="698500"/>
            <a:ext cx="4652962" cy="34909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41" name="Rectangle 5"/>
          <p:cNvSpPr>
            <a:spLocks noGrp="1" noChangeArrowheads="1"/>
          </p:cNvSpPr>
          <p:nvPr>
            <p:ph type="body" sz="quarter" idx="3"/>
          </p:nvPr>
        </p:nvSpPr>
        <p:spPr bwMode="auto">
          <a:xfrm>
            <a:off x="695484" y="4421823"/>
            <a:ext cx="5563870" cy="4189095"/>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4342" name="Rectangle 6"/>
          <p:cNvSpPr>
            <a:spLocks noGrp="1" noChangeArrowheads="1"/>
          </p:cNvSpPr>
          <p:nvPr>
            <p:ph type="ftr" sz="quarter" idx="4"/>
          </p:nvPr>
        </p:nvSpPr>
        <p:spPr bwMode="auto">
          <a:xfrm>
            <a:off x="0" y="8842029"/>
            <a:ext cx="3013763" cy="465455"/>
          </a:xfrm>
          <a:prstGeom prst="rect">
            <a:avLst/>
          </a:prstGeom>
          <a:noFill/>
          <a:ln w="9525">
            <a:noFill/>
            <a:miter lim="800000"/>
            <a:headEnd/>
            <a:tailEnd/>
          </a:ln>
          <a:effectLst/>
        </p:spPr>
        <p:txBody>
          <a:bodyPr vert="horz" wrap="square" lIns="92930" tIns="46465" rIns="92930" bIns="46465"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14343" name="Rectangle 7"/>
          <p:cNvSpPr>
            <a:spLocks noGrp="1" noChangeArrowheads="1"/>
          </p:cNvSpPr>
          <p:nvPr>
            <p:ph type="sldNum" sz="quarter" idx="5"/>
          </p:nvPr>
        </p:nvSpPr>
        <p:spPr bwMode="auto">
          <a:xfrm>
            <a:off x="3939466" y="8842029"/>
            <a:ext cx="3013763" cy="465455"/>
          </a:xfrm>
          <a:prstGeom prst="rect">
            <a:avLst/>
          </a:prstGeom>
          <a:noFill/>
          <a:ln w="9525">
            <a:noFill/>
            <a:miter lim="800000"/>
            <a:headEnd/>
            <a:tailEnd/>
          </a:ln>
          <a:effectLst/>
        </p:spPr>
        <p:txBody>
          <a:bodyPr vert="horz" wrap="square" lIns="92930" tIns="46465" rIns="92930" bIns="46465" numCol="1" anchor="b" anchorCtr="0" compatLnSpc="1">
            <a:prstTxWarp prst="textNoShape">
              <a:avLst/>
            </a:prstTxWarp>
          </a:bodyPr>
          <a:lstStyle>
            <a:lvl1pPr algn="r" eaLnBrk="1" hangingPunct="1">
              <a:defRPr sz="1200">
                <a:latin typeface="Arial" charset="0"/>
              </a:defRPr>
            </a:lvl1pPr>
          </a:lstStyle>
          <a:p>
            <a:pPr>
              <a:defRPr/>
            </a:pPr>
            <a:fld id="{5B596D4C-F12F-4E36-B4C1-9478B18A5997}" type="slidenum">
              <a:rPr lang="en-US"/>
              <a:pPr>
                <a:defRPr/>
              </a:pPr>
              <a:t>‹#›</a:t>
            </a:fld>
            <a:endParaRPr lang="en-US"/>
          </a:p>
        </p:txBody>
      </p:sp>
    </p:spTree>
    <p:extLst>
      <p:ext uri="{BB962C8B-B14F-4D97-AF65-F5344CB8AC3E}">
        <p14:creationId xmlns:p14="http://schemas.microsoft.com/office/powerpoint/2010/main" val="434464950"/>
      </p:ext>
    </p:extLst>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I-Times" pitchFamily="2" charset="0"/>
              </a:defRPr>
            </a:lvl1pPr>
            <a:lvl2pPr marL="755060" indent="-290408">
              <a:defRPr>
                <a:solidFill>
                  <a:schemeClr val="tx1"/>
                </a:solidFill>
                <a:latin typeface="VNI-Times" pitchFamily="2" charset="0"/>
              </a:defRPr>
            </a:lvl2pPr>
            <a:lvl3pPr marL="1161631" indent="-232326">
              <a:defRPr>
                <a:solidFill>
                  <a:schemeClr val="tx1"/>
                </a:solidFill>
                <a:latin typeface="VNI-Times" pitchFamily="2" charset="0"/>
              </a:defRPr>
            </a:lvl3pPr>
            <a:lvl4pPr marL="1626283" indent="-232326">
              <a:defRPr>
                <a:solidFill>
                  <a:schemeClr val="tx1"/>
                </a:solidFill>
                <a:latin typeface="VNI-Times" pitchFamily="2" charset="0"/>
              </a:defRPr>
            </a:lvl4pPr>
            <a:lvl5pPr marL="2090936" indent="-232326">
              <a:defRPr>
                <a:solidFill>
                  <a:schemeClr val="tx1"/>
                </a:solidFill>
                <a:latin typeface="VNI-Times" pitchFamily="2" charset="0"/>
              </a:defRPr>
            </a:lvl5pPr>
            <a:lvl6pPr marL="2555588" indent="-232326" eaLnBrk="0" fontAlgn="base" hangingPunct="0">
              <a:spcBef>
                <a:spcPct val="0"/>
              </a:spcBef>
              <a:spcAft>
                <a:spcPct val="0"/>
              </a:spcAft>
              <a:defRPr>
                <a:solidFill>
                  <a:schemeClr val="tx1"/>
                </a:solidFill>
                <a:latin typeface="VNI-Times" pitchFamily="2" charset="0"/>
              </a:defRPr>
            </a:lvl6pPr>
            <a:lvl7pPr marL="3020240" indent="-232326" eaLnBrk="0" fontAlgn="base" hangingPunct="0">
              <a:spcBef>
                <a:spcPct val="0"/>
              </a:spcBef>
              <a:spcAft>
                <a:spcPct val="0"/>
              </a:spcAft>
              <a:defRPr>
                <a:solidFill>
                  <a:schemeClr val="tx1"/>
                </a:solidFill>
                <a:latin typeface="VNI-Times" pitchFamily="2" charset="0"/>
              </a:defRPr>
            </a:lvl7pPr>
            <a:lvl8pPr marL="3484893" indent="-232326" eaLnBrk="0" fontAlgn="base" hangingPunct="0">
              <a:spcBef>
                <a:spcPct val="0"/>
              </a:spcBef>
              <a:spcAft>
                <a:spcPct val="0"/>
              </a:spcAft>
              <a:defRPr>
                <a:solidFill>
                  <a:schemeClr val="tx1"/>
                </a:solidFill>
                <a:latin typeface="VNI-Times" pitchFamily="2" charset="0"/>
              </a:defRPr>
            </a:lvl8pPr>
            <a:lvl9pPr marL="3949545" indent="-232326" eaLnBrk="0" fontAlgn="base" hangingPunct="0">
              <a:spcBef>
                <a:spcPct val="0"/>
              </a:spcBef>
              <a:spcAft>
                <a:spcPct val="0"/>
              </a:spcAft>
              <a:defRPr>
                <a:solidFill>
                  <a:schemeClr val="tx1"/>
                </a:solidFill>
                <a:latin typeface="VNI-Times" pitchFamily="2" charset="0"/>
              </a:defRPr>
            </a:lvl9pPr>
          </a:lstStyle>
          <a:p>
            <a:endParaRPr lang="vi-VN" smtClean="0">
              <a:latin typeface="Arial" charset="0"/>
            </a:endParaRPr>
          </a:p>
        </p:txBody>
      </p:sp>
      <p:sp>
        <p:nvSpPr>
          <p:cNvPr id="28675"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I-Times" pitchFamily="2" charset="0"/>
              </a:defRPr>
            </a:lvl1pPr>
            <a:lvl2pPr marL="755060" indent="-290408">
              <a:defRPr>
                <a:solidFill>
                  <a:schemeClr val="tx1"/>
                </a:solidFill>
                <a:latin typeface="VNI-Times" pitchFamily="2" charset="0"/>
              </a:defRPr>
            </a:lvl2pPr>
            <a:lvl3pPr marL="1161631" indent="-232326">
              <a:defRPr>
                <a:solidFill>
                  <a:schemeClr val="tx1"/>
                </a:solidFill>
                <a:latin typeface="VNI-Times" pitchFamily="2" charset="0"/>
              </a:defRPr>
            </a:lvl3pPr>
            <a:lvl4pPr marL="1626283" indent="-232326">
              <a:defRPr>
                <a:solidFill>
                  <a:schemeClr val="tx1"/>
                </a:solidFill>
                <a:latin typeface="VNI-Times" pitchFamily="2" charset="0"/>
              </a:defRPr>
            </a:lvl4pPr>
            <a:lvl5pPr marL="2090936" indent="-232326">
              <a:defRPr>
                <a:solidFill>
                  <a:schemeClr val="tx1"/>
                </a:solidFill>
                <a:latin typeface="VNI-Times" pitchFamily="2" charset="0"/>
              </a:defRPr>
            </a:lvl5pPr>
            <a:lvl6pPr marL="2555588" indent="-232326" eaLnBrk="0" fontAlgn="base" hangingPunct="0">
              <a:spcBef>
                <a:spcPct val="0"/>
              </a:spcBef>
              <a:spcAft>
                <a:spcPct val="0"/>
              </a:spcAft>
              <a:defRPr>
                <a:solidFill>
                  <a:schemeClr val="tx1"/>
                </a:solidFill>
                <a:latin typeface="VNI-Times" pitchFamily="2" charset="0"/>
              </a:defRPr>
            </a:lvl6pPr>
            <a:lvl7pPr marL="3020240" indent="-232326" eaLnBrk="0" fontAlgn="base" hangingPunct="0">
              <a:spcBef>
                <a:spcPct val="0"/>
              </a:spcBef>
              <a:spcAft>
                <a:spcPct val="0"/>
              </a:spcAft>
              <a:defRPr>
                <a:solidFill>
                  <a:schemeClr val="tx1"/>
                </a:solidFill>
                <a:latin typeface="VNI-Times" pitchFamily="2" charset="0"/>
              </a:defRPr>
            </a:lvl7pPr>
            <a:lvl8pPr marL="3484893" indent="-232326" eaLnBrk="0" fontAlgn="base" hangingPunct="0">
              <a:spcBef>
                <a:spcPct val="0"/>
              </a:spcBef>
              <a:spcAft>
                <a:spcPct val="0"/>
              </a:spcAft>
              <a:defRPr>
                <a:solidFill>
                  <a:schemeClr val="tx1"/>
                </a:solidFill>
                <a:latin typeface="VNI-Times" pitchFamily="2" charset="0"/>
              </a:defRPr>
            </a:lvl8pPr>
            <a:lvl9pPr marL="3949545" indent="-232326" eaLnBrk="0" fontAlgn="base" hangingPunct="0">
              <a:spcBef>
                <a:spcPct val="0"/>
              </a:spcBef>
              <a:spcAft>
                <a:spcPct val="0"/>
              </a:spcAft>
              <a:defRPr>
                <a:solidFill>
                  <a:schemeClr val="tx1"/>
                </a:solidFill>
                <a:latin typeface="VNI-Times" pitchFamily="2" charset="0"/>
              </a:defRPr>
            </a:lvl9pPr>
          </a:lstStyle>
          <a:p>
            <a:fld id="{609CC41E-0ADD-42ED-99CA-55B4FB2F03C9}" type="slidenum">
              <a:rPr lang="en-US" smtClean="0">
                <a:latin typeface="Arial" charset="0"/>
              </a:rPr>
              <a:pPr/>
              <a:t>2</a:t>
            </a:fld>
            <a:endParaRPr lang="en-US" smtClean="0">
              <a:latin typeface="Arial" charset="0"/>
            </a:endParaRPr>
          </a:p>
        </p:txBody>
      </p:sp>
      <p:sp>
        <p:nvSpPr>
          <p:cNvPr id="28676" name="Rectangle 2"/>
          <p:cNvSpPr>
            <a:spLocks noGrp="1" noRot="1" noChangeAspect="1" noChangeArrowheads="1" noTextEdit="1"/>
          </p:cNvSpPr>
          <p:nvPr>
            <p:ph type="sldImg"/>
          </p:nvPr>
        </p:nvSpPr>
        <p:spPr>
          <a:ln/>
        </p:spPr>
      </p:sp>
      <p:sp>
        <p:nvSpPr>
          <p:cNvPr id="2867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vi-VN"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ln/>
        </p:spPr>
      </p:sp>
      <p:sp>
        <p:nvSpPr>
          <p:cNvPr id="296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ln/>
        </p:spPr>
      </p:sp>
      <p:sp>
        <p:nvSpPr>
          <p:cNvPr id="399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5B596D4C-F12F-4E36-B4C1-9478B18A5997}" type="slidenum">
              <a:rPr lang="en-US" smtClean="0"/>
              <a:pPr>
                <a:defRPr/>
              </a:pPr>
              <a:t>18</a:t>
            </a:fld>
            <a:endParaRPr lang="en-US"/>
          </a:p>
        </p:txBody>
      </p:sp>
    </p:spTree>
    <p:extLst>
      <p:ext uri="{BB962C8B-B14F-4D97-AF65-F5344CB8AC3E}">
        <p14:creationId xmlns:p14="http://schemas.microsoft.com/office/powerpoint/2010/main" val="21941449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
        <p:nvSpPr>
          <p:cNvPr id="163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endParaRPr lang="vi-VN">
              <a:solidFill>
                <a:prstClr val="black"/>
              </a:solidFill>
              <a:latin typeface="Arial" charset="0"/>
            </a:endParaRPr>
          </a:p>
        </p:txBody>
      </p:sp>
      <p:sp>
        <p:nvSpPr>
          <p:cNvPr id="16389"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fld id="{2C98FB89-208B-497B-9FF4-DA0B05EE90CD}" type="slidenum">
              <a:rPr lang="en-US">
                <a:solidFill>
                  <a:prstClr val="black"/>
                </a:solidFill>
                <a:latin typeface="Arial" charset="0"/>
              </a:rPr>
              <a:pPr/>
              <a:t>21</a:t>
            </a:fld>
            <a:endParaRPr lang="en-US">
              <a:solidFill>
                <a:prstClr val="black"/>
              </a:solidFill>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Rot="1" noChangeArrowheads="1" noTextEdit="1"/>
          </p:cNvSpPr>
          <p:nvPr>
            <p:ph type="sldImg"/>
          </p:nvPr>
        </p:nvSpPr>
        <p:spPr>
          <a:ln/>
        </p:spPr>
      </p:sp>
      <p:sp>
        <p:nvSpPr>
          <p:cNvPr id="194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
        <p:nvSpPr>
          <p:cNvPr id="2048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endParaRPr lang="vi-VN">
              <a:solidFill>
                <a:prstClr val="black"/>
              </a:solidFill>
              <a:latin typeface="Arial" charset="0"/>
            </a:endParaRPr>
          </a:p>
        </p:txBody>
      </p:sp>
      <p:sp>
        <p:nvSpPr>
          <p:cNvPr id="20485"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fld id="{A289836B-63B4-4F1A-9BEC-74D2B7632CE0}" type="slidenum">
              <a:rPr lang="en-US">
                <a:solidFill>
                  <a:prstClr val="black"/>
                </a:solidFill>
                <a:latin typeface="Arial" charset="0"/>
              </a:rPr>
              <a:pPr/>
              <a:t>24</a:t>
            </a:fld>
            <a:endParaRPr lang="en-US">
              <a:solidFill>
                <a:prstClr val="black"/>
              </a:solidFill>
              <a:latin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ln/>
        </p:spPr>
      </p:sp>
      <p:sp>
        <p:nvSpPr>
          <p:cNvPr id="215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
        <p:nvSpPr>
          <p:cNvPr id="2150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endParaRPr lang="vi-VN">
              <a:solidFill>
                <a:prstClr val="black"/>
              </a:solidFill>
              <a:latin typeface="Arial" charset="0"/>
            </a:endParaRPr>
          </a:p>
        </p:txBody>
      </p:sp>
      <p:sp>
        <p:nvSpPr>
          <p:cNvPr id="21509"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fld id="{D9391B36-D5DF-4E55-9851-79F42DFB1BAE}" type="slidenum">
              <a:rPr lang="en-US">
                <a:solidFill>
                  <a:prstClr val="black"/>
                </a:solidFill>
                <a:latin typeface="Arial" charset="0"/>
              </a:rPr>
              <a:pPr/>
              <a:t>25</a:t>
            </a:fld>
            <a:endParaRPr lang="en-US">
              <a:solidFill>
                <a:prstClr val="black"/>
              </a:solidFill>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9FA106E5-BC2A-4DE0-AC39-C979C10D3FE7}" type="datetime1">
              <a:rPr lang="en-US"/>
              <a:pPr>
                <a:defRPr/>
              </a:pPr>
              <a:t>4/3/2018</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7382763-6EC1-473A-BEBF-52EDD7243A78}" type="slidenum">
              <a:rPr lang="en-US"/>
              <a:pPr>
                <a:defRPr/>
              </a:pPr>
              <a:t>‹#›</a:t>
            </a:fld>
            <a:endParaRPr lang="en-US"/>
          </a:p>
        </p:txBody>
      </p:sp>
    </p:spTree>
    <p:extLst>
      <p:ext uri="{BB962C8B-B14F-4D97-AF65-F5344CB8AC3E}">
        <p14:creationId xmlns:p14="http://schemas.microsoft.com/office/powerpoint/2010/main" val="920384072"/>
      </p:ext>
    </p:extLst>
  </p:cSld>
  <p:clrMapOvr>
    <a:masterClrMapping/>
  </p:clrMapOvr>
  <p:transition>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89731DBB-741B-44FC-B7F3-48CACB6894CC}" type="datetime1">
              <a:rPr lang="en-US"/>
              <a:pPr>
                <a:defRPr/>
              </a:pPr>
              <a:t>4/3/2018</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3D8FB64-E7B3-4150-B3D0-A5393598F17E}" type="slidenum">
              <a:rPr lang="en-US"/>
              <a:pPr>
                <a:defRPr/>
              </a:pPr>
              <a:t>‹#›</a:t>
            </a:fld>
            <a:endParaRPr lang="en-US"/>
          </a:p>
        </p:txBody>
      </p:sp>
    </p:spTree>
    <p:extLst>
      <p:ext uri="{BB962C8B-B14F-4D97-AF65-F5344CB8AC3E}">
        <p14:creationId xmlns:p14="http://schemas.microsoft.com/office/powerpoint/2010/main" val="289789806"/>
      </p:ext>
    </p:extLst>
  </p:cSld>
  <p:clrMapOvr>
    <a:masterClrMapping/>
  </p:clrMapOvr>
  <p:transition>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42FF663B-102D-440F-9388-B0B64959A973}" type="datetime1">
              <a:rPr lang="en-US"/>
              <a:pPr>
                <a:defRPr/>
              </a:pPr>
              <a:t>4/3/2018</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3399B18-3EC7-451C-8DA6-8444347841ED}" type="slidenum">
              <a:rPr lang="en-US"/>
              <a:pPr>
                <a:defRPr/>
              </a:pPr>
              <a:t>‹#›</a:t>
            </a:fld>
            <a:endParaRPr lang="en-US"/>
          </a:p>
        </p:txBody>
      </p:sp>
    </p:spTree>
    <p:extLst>
      <p:ext uri="{BB962C8B-B14F-4D97-AF65-F5344CB8AC3E}">
        <p14:creationId xmlns:p14="http://schemas.microsoft.com/office/powerpoint/2010/main" val="3645114419"/>
      </p:ext>
    </p:extLst>
  </p:cSld>
  <p:clrMapOvr>
    <a:masterClrMapping/>
  </p:clrMapOvr>
  <p:transition>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fld id="{7D56F609-184E-4983-ACE4-D5CB22E84578}" type="datetime1">
              <a:rPr lang="en-US"/>
              <a:pPr>
                <a:defRPr/>
              </a:pPr>
              <a:t>4/3/2018</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6B249C8-AEC9-4186-B6F1-65A606DAA67D}" type="slidenum">
              <a:rPr lang="en-US"/>
              <a:pPr>
                <a:defRPr/>
              </a:pPr>
              <a:t>‹#›</a:t>
            </a:fld>
            <a:endParaRPr lang="en-US"/>
          </a:p>
        </p:txBody>
      </p:sp>
    </p:spTree>
    <p:extLst>
      <p:ext uri="{BB962C8B-B14F-4D97-AF65-F5344CB8AC3E}">
        <p14:creationId xmlns:p14="http://schemas.microsoft.com/office/powerpoint/2010/main" val="367226755"/>
      </p:ext>
    </p:extLst>
  </p:cSld>
  <p:clrMapOvr>
    <a:masterClrMapping/>
  </p:clrMapOvr>
  <p:transition>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fld id="{6BE73346-6CF2-4203-B0AF-E35800E0D4F0}" type="datetime1">
              <a:rPr lang="en-US"/>
              <a:pPr>
                <a:defRPr/>
              </a:pPr>
              <a:t>4/3/2018</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E05DDAC-CBD3-4816-BD0F-B1066EAA93A3}" type="slidenum">
              <a:rPr lang="en-US"/>
              <a:pPr>
                <a:defRPr/>
              </a:pPr>
              <a:t>‹#›</a:t>
            </a:fld>
            <a:endParaRPr lang="en-US"/>
          </a:p>
        </p:txBody>
      </p:sp>
    </p:spTree>
    <p:extLst>
      <p:ext uri="{BB962C8B-B14F-4D97-AF65-F5344CB8AC3E}">
        <p14:creationId xmlns:p14="http://schemas.microsoft.com/office/powerpoint/2010/main" val="704826169"/>
      </p:ext>
    </p:extLst>
  </p:cSld>
  <p:clrMapOvr>
    <a:masterClrMapping/>
  </p:clrMapOvr>
  <p:transition>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fld id="{D5C9ED89-FDDD-4D53-A75A-A8396E1BC3B6}" type="datetime1">
              <a:rPr lang="en-US"/>
              <a:pPr>
                <a:defRPr/>
              </a:pPr>
              <a:t>4/3/2018</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99F06EAB-853A-475B-B7C7-609D2BFA35D7}" type="slidenum">
              <a:rPr lang="en-US"/>
              <a:pPr>
                <a:defRPr/>
              </a:pPr>
              <a:t>‹#›</a:t>
            </a:fld>
            <a:endParaRPr lang="en-US"/>
          </a:p>
        </p:txBody>
      </p:sp>
    </p:spTree>
    <p:extLst>
      <p:ext uri="{BB962C8B-B14F-4D97-AF65-F5344CB8AC3E}">
        <p14:creationId xmlns:p14="http://schemas.microsoft.com/office/powerpoint/2010/main" val="2418197031"/>
      </p:ext>
    </p:extLst>
  </p:cSld>
  <p:clrMapOvr>
    <a:masterClrMapping/>
  </p:clrMapOvr>
  <p:transition>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7363A9C5-FB46-4BCA-851E-9D47907C2D71}" type="datetime1">
              <a:rPr lang="en-US"/>
              <a:pPr>
                <a:defRPr/>
              </a:pPr>
              <a:t>4/3/2018</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19F5823-B873-4517-873C-FD2A7F9101F4}" type="slidenum">
              <a:rPr lang="en-US"/>
              <a:pPr>
                <a:defRPr/>
              </a:pPr>
              <a:t>‹#›</a:t>
            </a:fld>
            <a:endParaRPr lang="en-US"/>
          </a:p>
        </p:txBody>
      </p:sp>
    </p:spTree>
    <p:extLst>
      <p:ext uri="{BB962C8B-B14F-4D97-AF65-F5344CB8AC3E}">
        <p14:creationId xmlns:p14="http://schemas.microsoft.com/office/powerpoint/2010/main" val="3689422887"/>
      </p:ext>
    </p:extLst>
  </p:cSld>
  <p:clrMapOvr>
    <a:masterClrMapping/>
  </p:clrMapOvr>
  <p:transition>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E7127887-ACAD-41D2-9CC7-75CB44AF06A1}" type="datetime1">
              <a:rPr lang="en-US"/>
              <a:pPr>
                <a:defRPr/>
              </a:pPr>
              <a:t>4/3/2018</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9AA0072-9EF8-4450-8E3A-3BE74370846C}" type="slidenum">
              <a:rPr lang="en-US"/>
              <a:pPr>
                <a:defRPr/>
              </a:pPr>
              <a:t>‹#›</a:t>
            </a:fld>
            <a:endParaRPr lang="en-US"/>
          </a:p>
        </p:txBody>
      </p:sp>
    </p:spTree>
    <p:extLst>
      <p:ext uri="{BB962C8B-B14F-4D97-AF65-F5344CB8AC3E}">
        <p14:creationId xmlns:p14="http://schemas.microsoft.com/office/powerpoint/2010/main" val="497779311"/>
      </p:ext>
    </p:extLst>
  </p:cSld>
  <p:clrMapOvr>
    <a:masterClrMapping/>
  </p:clrMapOvr>
  <p:transition>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AF774E82-8ECD-4A52-9646-39FC8D0464DA}" type="datetime1">
              <a:rPr lang="en-US"/>
              <a:pPr>
                <a:defRPr/>
              </a:pPr>
              <a:t>4/3/2018</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B2FCF60-27BC-4112-9B07-C880BE2256BF}" type="slidenum">
              <a:rPr lang="en-US"/>
              <a:pPr>
                <a:defRPr/>
              </a:pPr>
              <a:t>‹#›</a:t>
            </a:fld>
            <a:endParaRPr lang="en-US"/>
          </a:p>
        </p:txBody>
      </p:sp>
    </p:spTree>
    <p:extLst>
      <p:ext uri="{BB962C8B-B14F-4D97-AF65-F5344CB8AC3E}">
        <p14:creationId xmlns:p14="http://schemas.microsoft.com/office/powerpoint/2010/main" val="1885732266"/>
      </p:ext>
    </p:extLst>
  </p:cSld>
  <p:clrMapOvr>
    <a:masterClrMapping/>
  </p:clrMapOvr>
  <p:transition>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4AA2AE9B-C532-4A7E-9FA5-775F1F3F47EE}" type="datetime1">
              <a:rPr lang="en-US"/>
              <a:pPr>
                <a:defRPr/>
              </a:pPr>
              <a:t>4/3/2018</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9E104E5-BF7A-438C-A9B9-8E36B26E288D}" type="slidenum">
              <a:rPr lang="en-US"/>
              <a:pPr>
                <a:defRPr/>
              </a:pPr>
              <a:t>‹#›</a:t>
            </a:fld>
            <a:endParaRPr lang="en-US"/>
          </a:p>
        </p:txBody>
      </p:sp>
    </p:spTree>
    <p:extLst>
      <p:ext uri="{BB962C8B-B14F-4D97-AF65-F5344CB8AC3E}">
        <p14:creationId xmlns:p14="http://schemas.microsoft.com/office/powerpoint/2010/main" val="3981737893"/>
      </p:ext>
    </p:extLst>
  </p:cSld>
  <p:clrMapOvr>
    <a:masterClrMapping/>
  </p:clrMapOvr>
  <p:transition>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5A905F32-71AE-4196-A996-997E1EF19FAB}" type="datetime1">
              <a:rPr lang="en-US"/>
              <a:pPr>
                <a:defRPr/>
              </a:pPr>
              <a:t>4/3/2018</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C700A2D-D632-48DD-AC86-45913E7EB210}" type="slidenum">
              <a:rPr lang="en-US"/>
              <a:pPr>
                <a:defRPr/>
              </a:pPr>
              <a:t>‹#›</a:t>
            </a:fld>
            <a:endParaRPr lang="en-US"/>
          </a:p>
        </p:txBody>
      </p:sp>
    </p:spTree>
    <p:extLst>
      <p:ext uri="{BB962C8B-B14F-4D97-AF65-F5344CB8AC3E}">
        <p14:creationId xmlns:p14="http://schemas.microsoft.com/office/powerpoint/2010/main" val="1894012558"/>
      </p:ext>
    </p:extLst>
  </p:cSld>
  <p:clrMapOvr>
    <a:masterClrMapping/>
  </p:clrMapOvr>
  <p:transition>
    <p:wheel spokes="8"/>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7E864762-0B30-454B-B441-CD31A88C3C49}" type="datetime1">
              <a:rPr lang="en-US">
                <a:solidFill>
                  <a:srgbClr val="000000"/>
                </a:solidFill>
              </a:rPr>
              <a:pPr>
                <a:defRPr/>
              </a:pPr>
              <a:t>4/3/2018</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3A6F6E7-0452-46A5-965C-82D52CDED13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663178094"/>
      </p:ext>
    </p:extLst>
  </p:cSld>
  <p:clrMapOvr>
    <a:masterClrMapping/>
  </p:clrMapOvr>
  <p:transition>
    <p:wheel spokes="8"/>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784A4EE3-7400-4171-989D-86403253AC15}" type="datetime1">
              <a:rPr lang="en-US">
                <a:solidFill>
                  <a:srgbClr val="000000"/>
                </a:solidFill>
              </a:rPr>
              <a:pPr>
                <a:defRPr/>
              </a:pPr>
              <a:t>4/3/2018</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2F69E92-A2A5-4ED3-96F9-47C69B90387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96534167"/>
      </p:ext>
    </p:extLst>
  </p:cSld>
  <p:clrMapOvr>
    <a:masterClrMapping/>
  </p:clrMapOvr>
  <p:transition>
    <p:wheel spokes="8"/>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C48ED52C-6D38-4646-8AA5-424E59917C60}" type="datetime1">
              <a:rPr lang="en-US">
                <a:solidFill>
                  <a:srgbClr val="000000"/>
                </a:solidFill>
              </a:rPr>
              <a:pPr>
                <a:defRPr/>
              </a:pPr>
              <a:t>4/3/2018</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2029648-4DEB-43E8-A1F2-F38D6D2B082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989461082"/>
      </p:ext>
    </p:extLst>
  </p:cSld>
  <p:clrMapOvr>
    <a:masterClrMapping/>
  </p:clrMapOvr>
  <p:transition>
    <p:wheel spokes="8"/>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fld id="{12EC549A-AF0A-491E-BF59-6AC9BB762172}" type="datetime1">
              <a:rPr lang="en-US">
                <a:solidFill>
                  <a:srgbClr val="000000"/>
                </a:solidFill>
              </a:rPr>
              <a:pPr>
                <a:defRPr/>
              </a:pPr>
              <a:t>4/3/2018</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D89F8D5-3777-464C-A64F-4D8D89030752}"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801114945"/>
      </p:ext>
    </p:extLst>
  </p:cSld>
  <p:clrMapOvr>
    <a:masterClrMapping/>
  </p:clrMapOvr>
  <p:transition>
    <p:wheel spokes="8"/>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fld id="{A839197E-6D75-4E06-AE48-FB93B96B2243}" type="datetime1">
              <a:rPr lang="en-US">
                <a:solidFill>
                  <a:srgbClr val="000000"/>
                </a:solidFill>
              </a:rPr>
              <a:pPr>
                <a:defRPr/>
              </a:pPr>
              <a:t>4/3/2018</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1237E002-CA6C-4C64-82EE-4977E52080E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9913688"/>
      </p:ext>
    </p:extLst>
  </p:cSld>
  <p:clrMapOvr>
    <a:masterClrMapping/>
  </p:clrMapOvr>
  <p:transition>
    <p:wheel spokes="8"/>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fld id="{49EB647C-9496-4CA5-B8ED-91D868A5D3D0}" type="datetime1">
              <a:rPr lang="en-US">
                <a:solidFill>
                  <a:srgbClr val="000000"/>
                </a:solidFill>
              </a:rPr>
              <a:pPr>
                <a:defRPr/>
              </a:pPr>
              <a:t>4/3/2018</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AD5D703A-37E6-4A36-844C-CB3D5A3B2B2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708982406"/>
      </p:ext>
    </p:extLst>
  </p:cSld>
  <p:clrMapOvr>
    <a:masterClrMapping/>
  </p:clrMapOvr>
  <p:transition>
    <p:wheel spokes="8"/>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85E78118-24E5-45DE-9B12-D7A6225E7A32}" type="datetime1">
              <a:rPr lang="en-US">
                <a:solidFill>
                  <a:srgbClr val="000000"/>
                </a:solidFill>
              </a:rPr>
              <a:pPr>
                <a:defRPr/>
              </a:pPr>
              <a:t>4/3/2018</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637EA694-410A-4AA3-8553-5C18CDFAD90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716752604"/>
      </p:ext>
    </p:extLst>
  </p:cSld>
  <p:clrMapOvr>
    <a:masterClrMapping/>
  </p:clrMapOvr>
  <p:transition>
    <p:wheel spokes="8"/>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2152D63A-B84B-44AC-965F-87927861E4C0}" type="datetime1">
              <a:rPr lang="en-US">
                <a:solidFill>
                  <a:srgbClr val="000000"/>
                </a:solidFill>
              </a:rPr>
              <a:pPr>
                <a:defRPr/>
              </a:pPr>
              <a:t>4/3/2018</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342EF5A-3858-4521-97EC-EB344A8CB76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727666048"/>
      </p:ext>
    </p:extLst>
  </p:cSld>
  <p:clrMapOvr>
    <a:masterClrMapping/>
  </p:clrMapOvr>
  <p:transition>
    <p:wheel spokes="8"/>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8F5F47CD-7CE1-419F-B2E2-17DCC6BB37AC}" type="datetime1">
              <a:rPr lang="en-US">
                <a:solidFill>
                  <a:srgbClr val="000000"/>
                </a:solidFill>
              </a:rPr>
              <a:pPr>
                <a:defRPr/>
              </a:pPr>
              <a:t>4/3/2018</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C940BF-4038-43E6-BC02-A401AD1FC19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011020765"/>
      </p:ext>
    </p:extLst>
  </p:cSld>
  <p:clrMapOvr>
    <a:masterClrMapping/>
  </p:clrMapOvr>
  <p:transition>
    <p:wheel spokes="8"/>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344FA51E-C8CC-4F2B-AE4D-E1C6610B73E5}" type="datetime1">
              <a:rPr lang="en-US">
                <a:solidFill>
                  <a:srgbClr val="000000"/>
                </a:solidFill>
              </a:rPr>
              <a:pPr>
                <a:defRPr/>
              </a:pPr>
              <a:t>4/3/2018</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0808C25-8411-487D-8B92-85726D583BE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708238104"/>
      </p:ext>
    </p:extLst>
  </p:cSld>
  <p:clrMapOvr>
    <a:masterClrMapping/>
  </p:clrMapOvr>
  <p:transition>
    <p:wheel spokes="8"/>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FA4D9754-045B-4BAB-A4BC-EE4FE1B342B3}" type="datetime1">
              <a:rPr lang="en-US">
                <a:solidFill>
                  <a:srgbClr val="000000"/>
                </a:solidFill>
              </a:rPr>
              <a:pPr>
                <a:defRPr/>
              </a:pPr>
              <a:t>4/3/2018</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A49A8B5-25BA-40E6-80F7-61E07FB1E7E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423557577"/>
      </p:ext>
    </p:extLst>
  </p:cSld>
  <p:clrMapOvr>
    <a:masterClrMapping/>
  </p:clrMapOvr>
  <p:transition>
    <p:wheel spokes="8"/>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22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defRPr>
            </a:lvl1pPr>
          </a:lstStyle>
          <a:p>
            <a:pPr>
              <a:defRPr/>
            </a:pPr>
            <a:fld id="{C4258E44-5DD1-49FA-BB58-9DCABBFA9871}" type="datetime1">
              <a:rPr lang="en-US"/>
              <a:pPr>
                <a:defRPr/>
              </a:pPr>
              <a:t>4/3/2018</a:t>
            </a:fld>
            <a:endParaRPr lang="en-US"/>
          </a:p>
        </p:txBody>
      </p:sp>
      <p:sp>
        <p:nvSpPr>
          <p:cNvPr id="522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defRPr>
            </a:lvl1pPr>
          </a:lstStyle>
          <a:p>
            <a:pPr>
              <a:defRPr/>
            </a:pPr>
            <a:endParaRPr lang="en-US"/>
          </a:p>
        </p:txBody>
      </p:sp>
      <p:sp>
        <p:nvSpPr>
          <p:cNvPr id="522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mn-lt"/>
              </a:defRPr>
            </a:lvl1pPr>
          </a:lstStyle>
          <a:p>
            <a:pPr>
              <a:defRPr/>
            </a:pPr>
            <a:fld id="{AB18E4A8-9188-46EC-9FCF-12DE443749CE}"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transition>
    <p:wheel spokes="8"/>
  </p:transition>
  <p:timing>
    <p:tnLst>
      <p:par>
        <p:cTn id="1" dur="indefinite" restart="never" nodeType="tmRoot"/>
      </p:par>
    </p:tnLst>
  </p:timing>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22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defRPr>
            </a:lvl1pPr>
          </a:lstStyle>
          <a:p>
            <a:pPr>
              <a:defRPr/>
            </a:pPr>
            <a:fld id="{29028CF7-7D99-4D0E-A789-825253966A02}" type="datetime1">
              <a:rPr lang="en-US">
                <a:solidFill>
                  <a:srgbClr val="000000"/>
                </a:solidFill>
              </a:rPr>
              <a:pPr>
                <a:defRPr/>
              </a:pPr>
              <a:t>4/3/2018</a:t>
            </a:fld>
            <a:endParaRPr lang="en-US">
              <a:solidFill>
                <a:srgbClr val="000000"/>
              </a:solidFill>
            </a:endParaRPr>
          </a:p>
        </p:txBody>
      </p:sp>
      <p:sp>
        <p:nvSpPr>
          <p:cNvPr id="522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defRPr>
            </a:lvl1pPr>
          </a:lstStyle>
          <a:p>
            <a:pPr>
              <a:defRPr/>
            </a:pPr>
            <a:endParaRPr lang="en-US">
              <a:solidFill>
                <a:srgbClr val="000000"/>
              </a:solidFill>
            </a:endParaRPr>
          </a:p>
        </p:txBody>
      </p:sp>
      <p:sp>
        <p:nvSpPr>
          <p:cNvPr id="522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mn-lt"/>
              </a:defRPr>
            </a:lvl1pPr>
          </a:lstStyle>
          <a:p>
            <a:pPr>
              <a:defRPr/>
            </a:pPr>
            <a:fld id="{9D80D6D1-F09B-41BA-A244-78ADD005E28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692407522"/>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Lst>
  <p:transition>
    <p:wheel spokes="8"/>
  </p:transition>
  <p:timing>
    <p:tnLst>
      <p:par>
        <p:cTn id="1" dur="indefinite" restart="never" nodeType="tmRoot"/>
      </p:par>
    </p:tnLst>
  </p:timing>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12.e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15.emf"/><Relationship Id="rId4" Type="http://schemas.openxmlformats.org/officeDocument/2006/relationships/oleObject" Target="../embeddings/oleObject2.bin"/></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image" Target="../media/image16.emf"/><Relationship Id="rId4" Type="http://schemas.openxmlformats.org/officeDocument/2006/relationships/oleObject" Target="../embeddings/oleObject3.bin"/></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image" Target="../media/image17.emf"/><Relationship Id="rId4" Type="http://schemas.openxmlformats.org/officeDocument/2006/relationships/oleObject" Target="../embeddings/oleObject4.bin"/></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image" Target="../media/image17.emf"/><Relationship Id="rId4" Type="http://schemas.openxmlformats.org/officeDocument/2006/relationships/oleObject" Target="../embeddings/oleObject5.bin"/></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vmlDrawing" Target="../drawings/vmlDrawing6.vml"/><Relationship Id="rId5" Type="http://schemas.openxmlformats.org/officeDocument/2006/relationships/image" Target="../media/image18.emf"/><Relationship Id="rId4" Type="http://schemas.openxmlformats.org/officeDocument/2006/relationships/oleObject" Target="../embeddings/oleObject6.bin"/></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image" Target="../media/image20.emf"/><Relationship Id="rId4" Type="http://schemas.openxmlformats.org/officeDocument/2006/relationships/oleObject" Target="../embeddings/oleObject7.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lstStyle/>
          <a:p>
            <a:pPr marL="0" indent="0" algn="ctr" eaLnBrk="1" hangingPunct="1">
              <a:lnSpc>
                <a:spcPct val="80000"/>
              </a:lnSpc>
              <a:buFontTx/>
              <a:buNone/>
              <a:defRPr/>
            </a:pPr>
            <a:endParaRPr lang="en-US" sz="2800" b="1"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sz="2800" b="1" smtClean="0">
                <a:solidFill>
                  <a:srgbClr val="FFC00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sz="2800" b="1" smtClean="0">
                <a:solidFill>
                  <a:srgbClr val="FFC000"/>
                </a:solidFill>
                <a:effectLst>
                  <a:outerShdw blurRad="38100" dist="38100" dir="2700000" algn="tl">
                    <a:srgbClr val="C0C0C0"/>
                  </a:outerShdw>
                </a:effectLst>
                <a:latin typeface="VNI-Times" pitchFamily="2" charset="0"/>
              </a:rPr>
              <a:t>KHOA CN ÑIEÄN – ÑIEÄN TÖÛ</a:t>
            </a:r>
          </a:p>
          <a:p>
            <a:pPr marL="0" indent="0" algn="ctr" eaLnBrk="1" hangingPunct="1">
              <a:lnSpc>
                <a:spcPct val="80000"/>
              </a:lnSpc>
              <a:buFontTx/>
              <a:buNone/>
              <a:defRPr/>
            </a:pPr>
            <a:r>
              <a:rPr lang="en-US" sz="2800" b="1" smtClean="0">
                <a:solidFill>
                  <a:srgbClr val="FFC000"/>
                </a:solidFill>
                <a:effectLst>
                  <a:outerShdw blurRad="38100" dist="38100" dir="2700000" algn="tl">
                    <a:srgbClr val="C0C0C0"/>
                  </a:outerShdw>
                </a:effectLst>
                <a:latin typeface="VNI-Times" pitchFamily="2" charset="0"/>
                <a:sym typeface="Symbol" pitchFamily="18" charset="2"/>
              </a:rPr>
              <a:t></a:t>
            </a:r>
            <a:r>
              <a:rPr lang="en-US" sz="2800" b="1" smtClean="0">
                <a:solidFill>
                  <a:srgbClr val="FFC000"/>
                </a:solidFill>
                <a:effectLst>
                  <a:outerShdw blurRad="38100" dist="38100" dir="2700000" algn="tl">
                    <a:srgbClr val="C0C0C0"/>
                  </a:outerShdw>
                </a:effectLst>
                <a:latin typeface="VNI-Times" pitchFamily="2" charset="0"/>
                <a:sym typeface="Wingdings" pitchFamily="2" charset="2"/>
              </a:rPr>
              <a:t></a:t>
            </a:r>
            <a:r>
              <a:rPr lang="en-US" sz="2800" b="1"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FFFF00"/>
                </a:solidFill>
              </a:rPr>
              <a:t>HOÏC PHAÀN :</a:t>
            </a:r>
          </a:p>
        </p:txBody>
      </p:sp>
      <p:graphicFrame>
        <p:nvGraphicFramePr>
          <p:cNvPr id="7" name="Diagram 6"/>
          <p:cNvGraphicFramePr/>
          <p:nvPr/>
        </p:nvGraphicFramePr>
        <p:xfrm>
          <a:off x="762000" y="3657600"/>
          <a:ext cx="7543800" cy="1371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t="-6000" b="-6000"/>
          </a:stretch>
        </a:blipFill>
        <a:effectLst/>
      </p:bgPr>
    </p:bg>
    <p:spTree>
      <p:nvGrpSpPr>
        <p:cNvPr id="1" name=""/>
        <p:cNvGrpSpPr/>
        <p:nvPr/>
      </p:nvGrpSpPr>
      <p:grpSpPr>
        <a:xfrm>
          <a:off x="0" y="0"/>
          <a:ext cx="0" cy="0"/>
          <a:chOff x="0" y="0"/>
          <a:chExt cx="0" cy="0"/>
        </a:xfrm>
      </p:grpSpPr>
      <p:sp>
        <p:nvSpPr>
          <p:cNvPr id="20485" name="Rectangle 5"/>
          <p:cNvSpPr>
            <a:spLocks noChangeArrowheads="1"/>
          </p:cNvSpPr>
          <p:nvPr/>
        </p:nvSpPr>
        <p:spPr bwMode="auto">
          <a:xfrm>
            <a:off x="457200" y="609600"/>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r>
              <a:rPr lang="en-US" sz="4000" b="1">
                <a:solidFill>
                  <a:srgbClr val="FFFF00"/>
                </a:solidFill>
              </a:rPr>
              <a:t> Baøi 5</a:t>
            </a:r>
            <a:r>
              <a:rPr lang="en-US" sz="4000">
                <a:solidFill>
                  <a:srgbClr val="5858FE"/>
                </a:solidFill>
              </a:rPr>
              <a:t> </a:t>
            </a:r>
            <a:r>
              <a:rPr lang="en-US" sz="4000" b="1">
                <a:solidFill>
                  <a:srgbClr val="FFFF00"/>
                </a:solidFill>
              </a:rPr>
              <a:t>:</a:t>
            </a:r>
            <a:r>
              <a:rPr lang="en-US" sz="4000">
                <a:solidFill>
                  <a:srgbClr val="5858FE"/>
                </a:solidFill>
              </a:rPr>
              <a:t> </a:t>
            </a:r>
            <a:r>
              <a:rPr lang="en-US" sz="4000" b="1">
                <a:solidFill>
                  <a:srgbClr val="FFFF00"/>
                </a:solidFill>
              </a:rPr>
              <a:t>  DIODE</a:t>
            </a:r>
          </a:p>
        </p:txBody>
      </p:sp>
      <p:pic>
        <p:nvPicPr>
          <p:cNvPr id="3075" name="Picture 7" descr="dioc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6613" y="2590800"/>
            <a:ext cx="2628900" cy="193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14" descr="zen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4838700"/>
            <a:ext cx="2514600"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15" descr="zener_00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8525" y="5756275"/>
            <a:ext cx="2362200" cy="41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8" name="Group 18"/>
          <p:cNvGrpSpPr>
            <a:grpSpLocks/>
          </p:cNvGrpSpPr>
          <p:nvPr/>
        </p:nvGrpSpPr>
        <p:grpSpPr bwMode="auto">
          <a:xfrm>
            <a:off x="3713163" y="2438400"/>
            <a:ext cx="4440237" cy="1643063"/>
            <a:chOff x="2256" y="3072"/>
            <a:chExt cx="2797" cy="1035"/>
          </a:xfrm>
        </p:grpSpPr>
        <p:pic>
          <p:nvPicPr>
            <p:cNvPr id="3085" name="Picture 12" descr="brect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53" y="3072"/>
              <a:ext cx="1000" cy="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6" name="Picture 16" descr="brect"/>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2256" y="3072"/>
              <a:ext cx="1788" cy="1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79" name="Group 20"/>
          <p:cNvGrpSpPr>
            <a:grpSpLocks/>
          </p:cNvGrpSpPr>
          <p:nvPr/>
        </p:nvGrpSpPr>
        <p:grpSpPr bwMode="auto">
          <a:xfrm>
            <a:off x="3767138" y="4306888"/>
            <a:ext cx="4386262" cy="1981200"/>
            <a:chOff x="2256" y="1680"/>
            <a:chExt cx="2763" cy="1248"/>
          </a:xfrm>
        </p:grpSpPr>
        <p:grpSp>
          <p:nvGrpSpPr>
            <p:cNvPr id="3080" name="Group 21"/>
            <p:cNvGrpSpPr>
              <a:grpSpLocks/>
            </p:cNvGrpSpPr>
            <p:nvPr/>
          </p:nvGrpSpPr>
          <p:grpSpPr bwMode="auto">
            <a:xfrm>
              <a:off x="2256" y="1680"/>
              <a:ext cx="2763" cy="1248"/>
              <a:chOff x="2256" y="1680"/>
              <a:chExt cx="2763" cy="1248"/>
            </a:xfrm>
          </p:grpSpPr>
          <p:pic>
            <p:nvPicPr>
              <p:cNvPr id="3082" name="Picture 22" descr="brect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87" y="1680"/>
                <a:ext cx="432" cy="1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3" name="Picture 23" descr="brect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256" y="1680"/>
                <a:ext cx="728" cy="1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24" descr="brect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976" y="1680"/>
                <a:ext cx="727" cy="1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081" name="Picture 25" descr="brect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696" y="1680"/>
              <a:ext cx="896" cy="1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0485"/>
                                        </p:tgtEl>
                                        <p:attrNameLst>
                                          <p:attrName>style.visibility</p:attrName>
                                        </p:attrNameLst>
                                      </p:cBhvr>
                                      <p:to>
                                        <p:strVal val="visible"/>
                                      </p:to>
                                    </p:set>
                                    <p:anim calcmode="lin" valueType="num">
                                      <p:cBhvr>
                                        <p:cTn id="7" dur="1000" decel="50000" fill="hold">
                                          <p:stCondLst>
                                            <p:cond delay="0"/>
                                          </p:stCondLst>
                                        </p:cTn>
                                        <p:tgtEl>
                                          <p:spTgt spid="20485"/>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20485"/>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20485"/>
                                        </p:tgtEl>
                                        <p:attrNameLst>
                                          <p:attrName>ppt_w</p:attrName>
                                        </p:attrNameLst>
                                      </p:cBhvr>
                                      <p:tavLst>
                                        <p:tav tm="0">
                                          <p:val>
                                            <p:strVal val="#ppt_w*.05"/>
                                          </p:val>
                                        </p:tav>
                                        <p:tav tm="100000">
                                          <p:val>
                                            <p:strVal val="#ppt_w"/>
                                          </p:val>
                                        </p:tav>
                                      </p:tavLst>
                                    </p:anim>
                                    <p:anim calcmode="lin" valueType="num">
                                      <p:cBhvr>
                                        <p:cTn id="10" dur="2000" fill="hold"/>
                                        <p:tgtEl>
                                          <p:spTgt spid="20485"/>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20485"/>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20485"/>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20485"/>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20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6"/>
          <p:cNvSpPr>
            <a:spLocks noChangeArrowheads="1"/>
          </p:cNvSpPr>
          <p:nvPr/>
        </p:nvSpPr>
        <p:spPr bwMode="auto">
          <a:xfrm>
            <a:off x="457200" y="152400"/>
            <a:ext cx="7543800"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1117600" indent="-1117600" eaLnBrk="1" hangingPunct="1"/>
            <a:endParaRPr lang="vi-VN" sz="4400" b="1">
              <a:solidFill>
                <a:srgbClr val="FF0000"/>
              </a:solidFill>
            </a:endParaRPr>
          </a:p>
        </p:txBody>
      </p:sp>
      <p:graphicFrame>
        <p:nvGraphicFramePr>
          <p:cNvPr id="4099" name="Object 1"/>
          <p:cNvGraphicFramePr>
            <a:graphicFrameLocks noChangeAspect="1"/>
          </p:cNvGraphicFramePr>
          <p:nvPr>
            <p:extLst>
              <p:ext uri="{D42A27DB-BD31-4B8C-83A1-F6EECF244321}">
                <p14:modId xmlns:p14="http://schemas.microsoft.com/office/powerpoint/2010/main" val="1874824798"/>
              </p:ext>
            </p:extLst>
          </p:nvPr>
        </p:nvGraphicFramePr>
        <p:xfrm>
          <a:off x="187924" y="723872"/>
          <a:ext cx="8686800" cy="3048000"/>
        </p:xfrm>
        <a:graphic>
          <a:graphicData uri="http://schemas.openxmlformats.org/presentationml/2006/ole">
            <mc:AlternateContent xmlns:mc="http://schemas.openxmlformats.org/markup-compatibility/2006">
              <mc:Choice xmlns:v="urn:schemas-microsoft-com:vml" Requires="v">
                <p:oleObj spid="_x0000_s4121" name="Visio" r:id="rId4" imgW="5333390" imgH="1875739" progId="Visio.Drawing.11">
                  <p:embed/>
                </p:oleObj>
              </mc:Choice>
              <mc:Fallback>
                <p:oleObj name="Visio" r:id="rId4" imgW="5333390" imgH="1875739"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7924" y="723872"/>
                        <a:ext cx="8686800" cy="3048000"/>
                      </a:xfrm>
                      <a:prstGeom prst="rect">
                        <a:avLst/>
                      </a:prstGeom>
                      <a:noFill/>
                      <a:ln>
                        <a:noFill/>
                      </a:ln>
                      <a:extLst/>
                    </p:spPr>
                  </p:pic>
                </p:oleObj>
              </mc:Fallback>
            </mc:AlternateContent>
          </a:graphicData>
        </a:graphic>
      </p:graphicFrame>
      <p:sp>
        <p:nvSpPr>
          <p:cNvPr id="4100" name="Rectangle 2"/>
          <p:cNvSpPr>
            <a:spLocks noChangeArrowheads="1"/>
          </p:cNvSpPr>
          <p:nvPr/>
        </p:nvSpPr>
        <p:spPr bwMode="auto">
          <a:xfrm>
            <a:off x="1147933" y="199997"/>
            <a:ext cx="71421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342900" indent="-342900" eaLnBrk="1" hangingPunct="1">
              <a:spcBef>
                <a:spcPct val="20000"/>
              </a:spcBef>
              <a:buFontTx/>
              <a:buChar char="•"/>
            </a:pPr>
            <a:r>
              <a:rPr lang="en-US" sz="2800" b="1" dirty="0">
                <a:solidFill>
                  <a:srgbClr val="00CC00"/>
                </a:solidFill>
                <a:latin typeface="Times New Roman" pitchFamily="18" charset="0"/>
                <a:cs typeface="Times New Roman" pitchFamily="18" charset="0"/>
              </a:rPr>
              <a:t>I . CẤU TẠO VÀ KÝ HIỆU CỦA DIODE :</a:t>
            </a:r>
          </a:p>
        </p:txBody>
      </p:sp>
      <p:sp>
        <p:nvSpPr>
          <p:cNvPr id="3" name="TextBox 2"/>
          <p:cNvSpPr txBox="1"/>
          <p:nvPr/>
        </p:nvSpPr>
        <p:spPr>
          <a:xfrm>
            <a:off x="457200" y="4267200"/>
            <a:ext cx="8507072" cy="2400657"/>
          </a:xfrm>
          <a:prstGeom prst="rect">
            <a:avLst/>
          </a:prstGeom>
          <a:noFill/>
        </p:spPr>
        <p:txBody>
          <a:bodyPr wrap="none" rtlCol="0">
            <a:spAutoFit/>
          </a:bodyPr>
          <a:lstStyle/>
          <a:p>
            <a:r>
              <a:rPr lang="en-US" sz="3000" dirty="0" err="1" smtClean="0">
                <a:latin typeface="Times New Roman" pitchFamily="18" charset="0"/>
                <a:cs typeface="Times New Roman" pitchFamily="18" charset="0"/>
              </a:rPr>
              <a:t>Là</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linh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kiện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bán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dẫn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cấu</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tạo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bởi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bán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dẫn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loại</a:t>
            </a:r>
            <a:r>
              <a:rPr lang="en-US" sz="3000" dirty="0" smtClean="0">
                <a:latin typeface="Times New Roman" pitchFamily="18" charset="0"/>
                <a:cs typeface="Times New Roman" pitchFamily="18" charset="0"/>
              </a:rPr>
              <a:t> P</a:t>
            </a:r>
          </a:p>
          <a:p>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mang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nhiều</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lỗ</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trống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có</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điện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tích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dương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ghép</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với</a:t>
            </a:r>
            <a:r>
              <a:rPr lang="en-US" sz="3000" dirty="0" smtClean="0">
                <a:latin typeface="Times New Roman" pitchFamily="18" charset="0"/>
                <a:cs typeface="Times New Roman" pitchFamily="18" charset="0"/>
              </a:rPr>
              <a:t> </a:t>
            </a:r>
          </a:p>
          <a:p>
            <a:r>
              <a:rPr lang="en-US" sz="3000" dirty="0" err="1" smtClean="0">
                <a:latin typeface="Times New Roman" pitchFamily="18" charset="0"/>
                <a:cs typeface="Times New Roman" pitchFamily="18" charset="0"/>
              </a:rPr>
              <a:t>bán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dẫn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loại</a:t>
            </a:r>
            <a:r>
              <a:rPr lang="en-US" sz="3000" dirty="0" smtClean="0">
                <a:latin typeface="Times New Roman" pitchFamily="18" charset="0"/>
                <a:cs typeface="Times New Roman" pitchFamily="18" charset="0"/>
              </a:rPr>
              <a:t> N ( </a:t>
            </a:r>
            <a:r>
              <a:rPr lang="en-US" sz="3000" dirty="0" err="1" smtClean="0">
                <a:latin typeface="Times New Roman" pitchFamily="18" charset="0"/>
                <a:cs typeface="Times New Roman" pitchFamily="18" charset="0"/>
              </a:rPr>
              <a:t>mang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nhiều</a:t>
            </a:r>
            <a:r>
              <a:rPr lang="en-US" sz="3000" dirty="0" smtClean="0">
                <a:latin typeface="Times New Roman" pitchFamily="18" charset="0"/>
                <a:cs typeface="Times New Roman" pitchFamily="18" charset="0"/>
              </a:rPr>
              <a:t> electron </a:t>
            </a:r>
            <a:r>
              <a:rPr lang="en-US" sz="3000" dirty="0" err="1" smtClean="0">
                <a:latin typeface="Times New Roman" pitchFamily="18" charset="0"/>
                <a:cs typeface="Times New Roman" pitchFamily="18" charset="0"/>
              </a:rPr>
              <a:t>điện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tích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âm</a:t>
            </a:r>
            <a:r>
              <a:rPr lang="en-US" sz="3000" dirty="0" smtClean="0">
                <a:latin typeface="Times New Roman" pitchFamily="18" charset="0"/>
                <a:cs typeface="Times New Roman" pitchFamily="18" charset="0"/>
              </a:rPr>
              <a:t>)</a:t>
            </a:r>
          </a:p>
          <a:p>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tạo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nên</a:t>
            </a:r>
            <a:r>
              <a:rPr lang="en-US" sz="3000" dirty="0" smtClean="0">
                <a:latin typeface="Times New Roman" pitchFamily="18" charset="0"/>
                <a:cs typeface="Times New Roman" pitchFamily="18" charset="0"/>
              </a:rPr>
              <a:t> 2 </a:t>
            </a:r>
            <a:r>
              <a:rPr lang="en-US" sz="3000" dirty="0" err="1" smtClean="0">
                <a:latin typeface="Times New Roman" pitchFamily="18" charset="0"/>
                <a:cs typeface="Times New Roman" pitchFamily="18" charset="0"/>
              </a:rPr>
              <a:t>cực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đó</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là</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Anod</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và</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Kathod</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giữa</a:t>
            </a:r>
            <a:r>
              <a:rPr lang="en-US" sz="3000" dirty="0" smtClean="0">
                <a:latin typeface="Times New Roman" pitchFamily="18" charset="0"/>
                <a:cs typeface="Times New Roman" pitchFamily="18" charset="0"/>
              </a:rPr>
              <a:t> 2 </a:t>
            </a:r>
            <a:r>
              <a:rPr lang="en-US" sz="3000" dirty="0" err="1" smtClean="0">
                <a:latin typeface="Times New Roman" pitchFamily="18" charset="0"/>
                <a:cs typeface="Times New Roman" pitchFamily="18" charset="0"/>
              </a:rPr>
              <a:t>tiếp</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giáp</a:t>
            </a:r>
            <a:r>
              <a:rPr lang="en-US" sz="3000" dirty="0" smtClean="0">
                <a:latin typeface="Times New Roman" pitchFamily="18" charset="0"/>
                <a:cs typeface="Times New Roman" pitchFamily="18" charset="0"/>
              </a:rPr>
              <a:t> </a:t>
            </a:r>
          </a:p>
          <a:p>
            <a:r>
              <a:rPr lang="en-US" sz="3000" dirty="0" err="1" smtClean="0">
                <a:latin typeface="Times New Roman" pitchFamily="18" charset="0"/>
                <a:cs typeface="Times New Roman" pitchFamily="18" charset="0"/>
              </a:rPr>
              <a:t>tạo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nên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mối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nối</a:t>
            </a:r>
            <a:r>
              <a:rPr lang="en-US" sz="3000" dirty="0" smtClean="0">
                <a:latin typeface="Times New Roman" pitchFamily="18" charset="0"/>
                <a:cs typeface="Times New Roman" pitchFamily="18" charset="0"/>
              </a:rPr>
              <a:t> </a:t>
            </a:r>
            <a:r>
              <a:rPr lang="en-US" sz="3000" dirty="0">
                <a:latin typeface="Times New Roman" pitchFamily="18" charset="0"/>
                <a:cs typeface="Times New Roman" pitchFamily="18" charset="0"/>
              </a:rPr>
              <a:t>P-N </a:t>
            </a:r>
          </a:p>
        </p:txBody>
      </p:sp>
    </p:spTree>
  </p:cSld>
  <p:clrMapOvr>
    <a:masterClrMapping/>
  </p:clrMapOvr>
  <p:transition spd="med">
    <p:cover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7400" y="228600"/>
            <a:ext cx="3008313" cy="1162050"/>
          </a:xfrm>
        </p:spPr>
        <p:txBody>
          <a:bodyPr/>
          <a:lstStyle/>
          <a:p>
            <a:r>
              <a:rPr lang="en-US" sz="3000" dirty="0" err="1" smtClean="0">
                <a:latin typeface="Times New Roman" pitchFamily="18" charset="0"/>
                <a:cs typeface="Times New Roman" pitchFamily="18" charset="0"/>
              </a:rPr>
              <a:t>Kí</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hiệu</a:t>
            </a:r>
            <a:r>
              <a:rPr lang="en-US" sz="3000" dirty="0" smtClean="0">
                <a:latin typeface="Times New Roman" pitchFamily="18" charset="0"/>
                <a:cs typeface="Times New Roman" pitchFamily="18" charset="0"/>
              </a:rPr>
              <a:t> DIODE</a:t>
            </a:r>
            <a:endParaRPr lang="en-US" sz="30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endParaRPr lang="en-US" dirty="0"/>
          </a:p>
        </p:txBody>
      </p:sp>
      <p:sp>
        <p:nvSpPr>
          <p:cNvPr id="4" name="Text Placeholder 3"/>
          <p:cNvSpPr>
            <a:spLocks noGrp="1"/>
          </p:cNvSpPr>
          <p:nvPr>
            <p:ph type="body" sz="half" idx="2"/>
          </p:nvPr>
        </p:nvSpPr>
        <p:spPr/>
        <p:txBody>
          <a:bodyPr/>
          <a:lstStyle/>
          <a:p>
            <a:endParaRPr lang="en-US" dirty="0"/>
          </a:p>
        </p:txBody>
      </p:sp>
      <p:pic>
        <p:nvPicPr>
          <p:cNvPr id="19458" name="Picture 2" descr="C:\Users\VC\Desktop\KIHIEUDIODE.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86200" y="1295400"/>
            <a:ext cx="4242888" cy="1817370"/>
          </a:xfrm>
          <a:prstGeom prst="rect">
            <a:avLst/>
          </a:prstGeom>
          <a:noFill/>
          <a:extLst>
            <a:ext uri="{909E8E84-426E-40DD-AFC4-6F175D3DCCD1}">
              <a14:hiddenFill xmlns:a14="http://schemas.microsoft.com/office/drawing/2010/main">
                <a:solidFill>
                  <a:srgbClr val="FFFFFF"/>
                </a:solidFill>
              </a14:hiddenFill>
            </a:ext>
          </a:extLst>
        </p:spPr>
      </p:pic>
      <p:pic>
        <p:nvPicPr>
          <p:cNvPr id="19459" name="Picture 3" descr="C:\Users\VC\Desktop\DIOD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0781" y="3581400"/>
            <a:ext cx="3133725" cy="1457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4734914"/>
      </p:ext>
    </p:extLst>
  </p:cSld>
  <p:clrMapOvr>
    <a:masterClrMapping/>
  </p:clrMapOvr>
  <p:transition>
    <p:wheel spokes="8"/>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8"/>
          <p:cNvSpPr>
            <a:spLocks noChangeArrowheads="1"/>
          </p:cNvSpPr>
          <p:nvPr/>
        </p:nvSpPr>
        <p:spPr bwMode="auto">
          <a:xfrm>
            <a:off x="304800" y="533400"/>
            <a:ext cx="8686800" cy="579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gn="just" eaLnBrk="1" hangingPunct="1">
              <a:spcBef>
                <a:spcPct val="20000"/>
              </a:spcBef>
              <a:buFontTx/>
              <a:buChar char="•"/>
            </a:pPr>
            <a:r>
              <a:rPr lang="en-US" sz="3200" b="1">
                <a:solidFill>
                  <a:srgbClr val="FF0000"/>
                </a:solidFill>
                <a:latin typeface="Times New Roman" pitchFamily="18" charset="0"/>
                <a:cs typeface="Times New Roman" pitchFamily="18" charset="0"/>
              </a:rPr>
              <a:t>II . NGUYÊN LÝ LÀM VIỆC CỦA DIODE :</a:t>
            </a:r>
            <a:endParaRPr lang="en-US" sz="3200" b="1" i="1">
              <a:solidFill>
                <a:srgbClr val="FF0000"/>
              </a:solidFill>
              <a:latin typeface="Times New Roman" pitchFamily="18" charset="0"/>
              <a:cs typeface="Times New Roman" pitchFamily="18" charset="0"/>
            </a:endParaRPr>
          </a:p>
          <a:p>
            <a:pPr marL="342900" indent="-342900" algn="just" eaLnBrk="1" hangingPunct="1">
              <a:spcBef>
                <a:spcPct val="20000"/>
              </a:spcBef>
              <a:buFontTx/>
              <a:buChar char="•"/>
            </a:pPr>
            <a:r>
              <a:rPr lang="en-US" sz="3200" b="1" i="1">
                <a:solidFill>
                  <a:srgbClr val="00CC00"/>
                </a:solidFill>
              </a:rPr>
              <a:t>   1) Phaân cöïc ngöôïc diode</a:t>
            </a:r>
            <a:r>
              <a:rPr lang="en-US" sz="3200" b="1">
                <a:solidFill>
                  <a:srgbClr val="00CC00"/>
                </a:solidFill>
              </a:rPr>
              <a:t>: </a:t>
            </a:r>
          </a:p>
        </p:txBody>
      </p:sp>
      <p:graphicFrame>
        <p:nvGraphicFramePr>
          <p:cNvPr id="8195" name="Object 1"/>
          <p:cNvGraphicFramePr>
            <a:graphicFrameLocks noChangeAspect="1"/>
          </p:cNvGraphicFramePr>
          <p:nvPr>
            <p:extLst>
              <p:ext uri="{D42A27DB-BD31-4B8C-83A1-F6EECF244321}">
                <p14:modId xmlns:p14="http://schemas.microsoft.com/office/powerpoint/2010/main" val="4049463586"/>
              </p:ext>
            </p:extLst>
          </p:nvPr>
        </p:nvGraphicFramePr>
        <p:xfrm>
          <a:off x="990600" y="1662113"/>
          <a:ext cx="6781800" cy="2757487"/>
        </p:xfrm>
        <a:graphic>
          <a:graphicData uri="http://schemas.openxmlformats.org/presentationml/2006/ole">
            <mc:AlternateContent xmlns:mc="http://schemas.openxmlformats.org/markup-compatibility/2006">
              <mc:Choice xmlns:v="urn:schemas-microsoft-com:vml" Requires="v">
                <p:oleObj spid="_x0000_s8215" name="Visio" r:id="rId4" imgW="4333037" imgH="1761439" progId="Visio.Drawing.11">
                  <p:embed/>
                </p:oleObj>
              </mc:Choice>
              <mc:Fallback>
                <p:oleObj name="Visio" r:id="rId4" imgW="4333037" imgH="1761439"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0600" y="1662113"/>
                        <a:ext cx="6781800" cy="275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196" name="Rectangle 2"/>
          <p:cNvSpPr>
            <a:spLocks noChangeArrowheads="1"/>
          </p:cNvSpPr>
          <p:nvPr/>
        </p:nvSpPr>
        <p:spPr bwMode="auto">
          <a:xfrm>
            <a:off x="481122" y="4106478"/>
            <a:ext cx="8189912" cy="2751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457200" indent="-457200" algn="just" eaLnBrk="1" hangingPunct="1">
              <a:spcBef>
                <a:spcPct val="20000"/>
              </a:spcBef>
              <a:buFont typeface="Wingdings" pitchFamily="2" charset="2"/>
              <a:buChar char="Ø"/>
            </a:pPr>
            <a:r>
              <a:rPr lang="en-US" sz="3200" dirty="0" err="1">
                <a:solidFill>
                  <a:srgbClr val="0000FF"/>
                </a:solidFill>
              </a:rPr>
              <a:t>Cöïc</a:t>
            </a:r>
            <a:r>
              <a:rPr lang="en-US" sz="3200" dirty="0">
                <a:solidFill>
                  <a:srgbClr val="0000FF"/>
                </a:solidFill>
              </a:rPr>
              <a:t> </a:t>
            </a:r>
            <a:r>
              <a:rPr lang="en-US" sz="3200" dirty="0" err="1">
                <a:solidFill>
                  <a:srgbClr val="0000FF"/>
                </a:solidFill>
              </a:rPr>
              <a:t>aâm</a:t>
            </a:r>
            <a:r>
              <a:rPr lang="en-US" sz="3200" dirty="0">
                <a:solidFill>
                  <a:srgbClr val="0000FF"/>
                </a:solidFill>
              </a:rPr>
              <a:t> </a:t>
            </a:r>
            <a:r>
              <a:rPr lang="en-US" sz="3200" dirty="0" err="1">
                <a:solidFill>
                  <a:srgbClr val="0000FF"/>
                </a:solidFill>
              </a:rPr>
              <a:t>cuûa</a:t>
            </a:r>
            <a:r>
              <a:rPr lang="en-US" sz="3200" dirty="0">
                <a:solidFill>
                  <a:srgbClr val="0000FF"/>
                </a:solidFill>
              </a:rPr>
              <a:t> </a:t>
            </a:r>
            <a:r>
              <a:rPr lang="en-US" sz="3200" dirty="0" err="1">
                <a:solidFill>
                  <a:srgbClr val="0000FF"/>
                </a:solidFill>
              </a:rPr>
              <a:t>nguoàn</a:t>
            </a:r>
            <a:r>
              <a:rPr lang="en-US" sz="3200" dirty="0">
                <a:solidFill>
                  <a:srgbClr val="0000FF"/>
                </a:solidFill>
              </a:rPr>
              <a:t> </a:t>
            </a:r>
            <a:r>
              <a:rPr lang="en-US" sz="3200" dirty="0" err="1">
                <a:solidFill>
                  <a:srgbClr val="0000FF"/>
                </a:solidFill>
              </a:rPr>
              <a:t>vaøo</a:t>
            </a:r>
            <a:r>
              <a:rPr lang="en-US" sz="3200" dirty="0">
                <a:solidFill>
                  <a:srgbClr val="0000FF"/>
                </a:solidFill>
              </a:rPr>
              <a:t> </a:t>
            </a:r>
            <a:r>
              <a:rPr lang="en-US" sz="3200" dirty="0" err="1">
                <a:solidFill>
                  <a:srgbClr val="0000FF"/>
                </a:solidFill>
              </a:rPr>
              <a:t>chaân</a:t>
            </a:r>
            <a:r>
              <a:rPr lang="en-US" sz="3200" dirty="0">
                <a:solidFill>
                  <a:srgbClr val="0000FF"/>
                </a:solidFill>
              </a:rPr>
              <a:t> P </a:t>
            </a:r>
            <a:r>
              <a:rPr lang="en-US" sz="3200" dirty="0" err="1">
                <a:solidFill>
                  <a:srgbClr val="0000FF"/>
                </a:solidFill>
              </a:rPr>
              <a:t>cuûa</a:t>
            </a:r>
            <a:r>
              <a:rPr lang="en-US" sz="3200" dirty="0">
                <a:solidFill>
                  <a:srgbClr val="0000FF"/>
                </a:solidFill>
              </a:rPr>
              <a:t> diode</a:t>
            </a:r>
          </a:p>
          <a:p>
            <a:pPr marL="457200" indent="-457200" algn="just" eaLnBrk="1" hangingPunct="1">
              <a:spcBef>
                <a:spcPct val="20000"/>
              </a:spcBef>
              <a:buFont typeface="Wingdings" pitchFamily="2" charset="2"/>
              <a:buChar char="Ø"/>
            </a:pPr>
            <a:r>
              <a:rPr lang="en-US" sz="3200" dirty="0" err="1">
                <a:solidFill>
                  <a:srgbClr val="0000FF"/>
                </a:solidFill>
              </a:rPr>
              <a:t>Cöïc</a:t>
            </a:r>
            <a:r>
              <a:rPr lang="en-US" sz="3200" dirty="0">
                <a:solidFill>
                  <a:srgbClr val="0000FF"/>
                </a:solidFill>
              </a:rPr>
              <a:t> </a:t>
            </a:r>
            <a:r>
              <a:rPr lang="en-US" sz="3200" dirty="0" err="1">
                <a:solidFill>
                  <a:srgbClr val="0000FF"/>
                </a:solidFill>
              </a:rPr>
              <a:t>döông</a:t>
            </a:r>
            <a:r>
              <a:rPr lang="en-US" sz="3200" dirty="0">
                <a:solidFill>
                  <a:srgbClr val="0000FF"/>
                </a:solidFill>
              </a:rPr>
              <a:t> </a:t>
            </a:r>
            <a:r>
              <a:rPr lang="en-US" sz="3200" dirty="0" err="1">
                <a:solidFill>
                  <a:srgbClr val="0000FF"/>
                </a:solidFill>
              </a:rPr>
              <a:t>cuûa</a:t>
            </a:r>
            <a:r>
              <a:rPr lang="en-US" sz="3200" dirty="0">
                <a:solidFill>
                  <a:srgbClr val="0000FF"/>
                </a:solidFill>
              </a:rPr>
              <a:t> </a:t>
            </a:r>
            <a:r>
              <a:rPr lang="en-US" sz="3200" dirty="0" err="1">
                <a:solidFill>
                  <a:srgbClr val="0000FF"/>
                </a:solidFill>
              </a:rPr>
              <a:t>nguoàn</a:t>
            </a:r>
            <a:r>
              <a:rPr lang="en-US" sz="3200" dirty="0">
                <a:solidFill>
                  <a:srgbClr val="0000FF"/>
                </a:solidFill>
              </a:rPr>
              <a:t> </a:t>
            </a:r>
            <a:r>
              <a:rPr lang="en-US" sz="3200" dirty="0" err="1">
                <a:solidFill>
                  <a:srgbClr val="0000FF"/>
                </a:solidFill>
              </a:rPr>
              <a:t>vaøo</a:t>
            </a:r>
            <a:r>
              <a:rPr lang="en-US" sz="3200" dirty="0">
                <a:solidFill>
                  <a:srgbClr val="0000FF"/>
                </a:solidFill>
              </a:rPr>
              <a:t> </a:t>
            </a:r>
            <a:r>
              <a:rPr lang="en-US" sz="3200" dirty="0" err="1">
                <a:solidFill>
                  <a:srgbClr val="0000FF"/>
                </a:solidFill>
              </a:rPr>
              <a:t>chaân</a:t>
            </a:r>
            <a:r>
              <a:rPr lang="en-US" sz="3200" dirty="0">
                <a:solidFill>
                  <a:srgbClr val="0000FF"/>
                </a:solidFill>
              </a:rPr>
              <a:t> N </a:t>
            </a:r>
            <a:r>
              <a:rPr lang="en-US" sz="3200" dirty="0" err="1">
                <a:solidFill>
                  <a:srgbClr val="0000FF"/>
                </a:solidFill>
              </a:rPr>
              <a:t>cuûa</a:t>
            </a:r>
            <a:r>
              <a:rPr lang="en-US" sz="3200" dirty="0">
                <a:solidFill>
                  <a:srgbClr val="0000FF"/>
                </a:solidFill>
              </a:rPr>
              <a:t> diode. </a:t>
            </a:r>
            <a:endParaRPr lang="en-US" sz="3200" dirty="0" smtClean="0">
              <a:solidFill>
                <a:srgbClr val="0000FF"/>
              </a:solidFill>
            </a:endParaRPr>
          </a:p>
          <a:p>
            <a:pPr marL="457200" indent="-457200" algn="just" eaLnBrk="1" hangingPunct="1">
              <a:spcBef>
                <a:spcPct val="20000"/>
              </a:spcBef>
              <a:buFont typeface="Wingdings" pitchFamily="2" charset="2"/>
              <a:buChar char="Ø"/>
            </a:pPr>
            <a:r>
              <a:rPr lang="en-US" sz="3200" dirty="0" err="1" smtClean="0">
                <a:solidFill>
                  <a:srgbClr val="0000FF"/>
                </a:solidFill>
              </a:rPr>
              <a:t>Trong</a:t>
            </a:r>
            <a:r>
              <a:rPr lang="en-US" sz="3200" dirty="0" smtClean="0">
                <a:solidFill>
                  <a:srgbClr val="0000FF"/>
                </a:solidFill>
              </a:rPr>
              <a:t> </a:t>
            </a:r>
            <a:r>
              <a:rPr lang="en-US" sz="3200" dirty="0" err="1" smtClean="0">
                <a:solidFill>
                  <a:srgbClr val="0000FF"/>
                </a:solidFill>
              </a:rPr>
              <a:t>tröôøng</a:t>
            </a:r>
            <a:r>
              <a:rPr lang="en-US" sz="3200" dirty="0" smtClean="0">
                <a:solidFill>
                  <a:srgbClr val="0000FF"/>
                </a:solidFill>
              </a:rPr>
              <a:t> </a:t>
            </a:r>
            <a:r>
              <a:rPr lang="en-US" sz="3200" dirty="0" err="1" smtClean="0">
                <a:solidFill>
                  <a:srgbClr val="0000FF"/>
                </a:solidFill>
              </a:rPr>
              <a:t>hôïp</a:t>
            </a:r>
            <a:r>
              <a:rPr lang="en-US" sz="3200" dirty="0" smtClean="0">
                <a:solidFill>
                  <a:srgbClr val="0000FF"/>
                </a:solidFill>
              </a:rPr>
              <a:t> </a:t>
            </a:r>
            <a:r>
              <a:rPr lang="en-US" sz="3200" dirty="0" err="1" smtClean="0">
                <a:solidFill>
                  <a:srgbClr val="0000FF"/>
                </a:solidFill>
              </a:rPr>
              <a:t>naøy</a:t>
            </a:r>
            <a:r>
              <a:rPr lang="en-US" sz="3200" dirty="0" smtClean="0">
                <a:solidFill>
                  <a:srgbClr val="0000FF"/>
                </a:solidFill>
              </a:rPr>
              <a:t> DIODE </a:t>
            </a:r>
            <a:r>
              <a:rPr lang="en-US" sz="3200" dirty="0" err="1" smtClean="0">
                <a:solidFill>
                  <a:srgbClr val="0000FF"/>
                </a:solidFill>
              </a:rPr>
              <a:t>khoâng</a:t>
            </a:r>
            <a:r>
              <a:rPr lang="en-US" sz="3200" dirty="0" smtClean="0">
                <a:solidFill>
                  <a:srgbClr val="0000FF"/>
                </a:solidFill>
              </a:rPr>
              <a:t> </a:t>
            </a:r>
            <a:r>
              <a:rPr lang="en-US" sz="3200" dirty="0" err="1" smtClean="0">
                <a:solidFill>
                  <a:srgbClr val="0000FF"/>
                </a:solidFill>
              </a:rPr>
              <a:t>daãn</a:t>
            </a:r>
            <a:r>
              <a:rPr lang="en-US" sz="3200" dirty="0" smtClean="0">
                <a:solidFill>
                  <a:srgbClr val="0000FF"/>
                </a:solidFill>
              </a:rPr>
              <a:t>, </a:t>
            </a:r>
            <a:r>
              <a:rPr lang="en-US" sz="3200" dirty="0" err="1" smtClean="0">
                <a:solidFill>
                  <a:srgbClr val="0000FF"/>
                </a:solidFill>
              </a:rPr>
              <a:t>chæ</a:t>
            </a:r>
            <a:r>
              <a:rPr lang="en-US" sz="3200" dirty="0" smtClean="0">
                <a:solidFill>
                  <a:srgbClr val="0000FF"/>
                </a:solidFill>
              </a:rPr>
              <a:t> </a:t>
            </a:r>
            <a:r>
              <a:rPr lang="en-US" sz="3200" dirty="0" err="1" smtClean="0">
                <a:solidFill>
                  <a:srgbClr val="0000FF"/>
                </a:solidFill>
              </a:rPr>
              <a:t>coù</a:t>
            </a:r>
            <a:r>
              <a:rPr lang="en-US" sz="3200" dirty="0" smtClean="0">
                <a:solidFill>
                  <a:srgbClr val="0000FF"/>
                </a:solidFill>
              </a:rPr>
              <a:t> </a:t>
            </a:r>
            <a:r>
              <a:rPr lang="en-US" sz="3200" dirty="0" err="1" smtClean="0">
                <a:solidFill>
                  <a:srgbClr val="0000FF"/>
                </a:solidFill>
              </a:rPr>
              <a:t>doøng</a:t>
            </a:r>
            <a:r>
              <a:rPr lang="en-US" sz="3200" dirty="0" smtClean="0">
                <a:solidFill>
                  <a:srgbClr val="0000FF"/>
                </a:solidFill>
              </a:rPr>
              <a:t> </a:t>
            </a:r>
            <a:r>
              <a:rPr lang="en-US" sz="3200" dirty="0" err="1" smtClean="0">
                <a:solidFill>
                  <a:srgbClr val="0000FF"/>
                </a:solidFill>
              </a:rPr>
              <a:t>ñieän</a:t>
            </a:r>
            <a:r>
              <a:rPr lang="en-US" sz="3200" dirty="0" smtClean="0">
                <a:solidFill>
                  <a:srgbClr val="0000FF"/>
                </a:solidFill>
              </a:rPr>
              <a:t> </a:t>
            </a:r>
            <a:r>
              <a:rPr lang="en-US" sz="3200" dirty="0" err="1" smtClean="0">
                <a:solidFill>
                  <a:srgbClr val="0000FF"/>
                </a:solidFill>
              </a:rPr>
              <a:t>ræ</a:t>
            </a:r>
            <a:r>
              <a:rPr lang="en-US" sz="3200" dirty="0" smtClean="0">
                <a:solidFill>
                  <a:srgbClr val="0000FF"/>
                </a:solidFill>
              </a:rPr>
              <a:t> </a:t>
            </a:r>
            <a:r>
              <a:rPr lang="en-US" sz="3200" dirty="0" err="1" smtClean="0">
                <a:solidFill>
                  <a:srgbClr val="0000FF"/>
                </a:solidFill>
              </a:rPr>
              <a:t>raát</a:t>
            </a:r>
            <a:r>
              <a:rPr lang="en-US" sz="3200" dirty="0" smtClean="0">
                <a:solidFill>
                  <a:srgbClr val="0000FF"/>
                </a:solidFill>
              </a:rPr>
              <a:t> </a:t>
            </a:r>
            <a:r>
              <a:rPr lang="en-US" sz="3200" dirty="0" err="1" smtClean="0">
                <a:solidFill>
                  <a:srgbClr val="0000FF"/>
                </a:solidFill>
              </a:rPr>
              <a:t>nhoû</a:t>
            </a:r>
            <a:endParaRPr lang="en-US" sz="3200" dirty="0">
              <a:solidFill>
                <a:srgbClr val="0000FF"/>
              </a:solidFill>
            </a:endParaRPr>
          </a:p>
        </p:txBody>
      </p:sp>
    </p:spTree>
  </p:cSld>
  <p:clrMapOvr>
    <a:masterClrMapping/>
  </p:clrMapOvr>
  <p:transition spd="med">
    <p:cover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2290" name="Object 1"/>
          <p:cNvGraphicFramePr>
            <a:graphicFrameLocks noChangeAspect="1"/>
          </p:cNvGraphicFramePr>
          <p:nvPr/>
        </p:nvGraphicFramePr>
        <p:xfrm>
          <a:off x="1066800" y="1447800"/>
          <a:ext cx="6553200" cy="2767013"/>
        </p:xfrm>
        <a:graphic>
          <a:graphicData uri="http://schemas.openxmlformats.org/presentationml/2006/ole">
            <mc:AlternateContent xmlns:mc="http://schemas.openxmlformats.org/markup-compatibility/2006">
              <mc:Choice xmlns:v="urn:schemas-microsoft-com:vml" Requires="v">
                <p:oleObj spid="_x0000_s12311" name="Visio" r:id="rId4" imgW="4171188" imgH="1761439" progId="Visio.Drawing.11">
                  <p:embed/>
                </p:oleObj>
              </mc:Choice>
              <mc:Fallback>
                <p:oleObj name="Visio" r:id="rId4" imgW="4171188" imgH="1761439"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6800" y="1447800"/>
                        <a:ext cx="6553200" cy="276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291" name="Rectangle 3"/>
          <p:cNvSpPr>
            <a:spLocks noChangeArrowheads="1"/>
          </p:cNvSpPr>
          <p:nvPr/>
        </p:nvSpPr>
        <p:spPr bwMode="auto">
          <a:xfrm>
            <a:off x="890588" y="533400"/>
            <a:ext cx="7467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42900" indent="-342900" eaLnBrk="1" hangingPunct="1">
              <a:spcBef>
                <a:spcPct val="20000"/>
              </a:spcBef>
              <a:buFontTx/>
              <a:buChar char="•"/>
            </a:pPr>
            <a:r>
              <a:rPr lang="en-US" sz="3200" b="1" i="1">
                <a:solidFill>
                  <a:srgbClr val="00CC00"/>
                </a:solidFill>
              </a:rPr>
              <a:t>2) Phaân cöïc thuaän diode:</a:t>
            </a:r>
            <a:r>
              <a:rPr lang="en-US" sz="3200" b="1">
                <a:solidFill>
                  <a:srgbClr val="00CC00"/>
                </a:solidFill>
              </a:rPr>
              <a:t> </a:t>
            </a:r>
          </a:p>
        </p:txBody>
      </p:sp>
      <p:sp>
        <p:nvSpPr>
          <p:cNvPr id="12292" name="Rectangle 5"/>
          <p:cNvSpPr>
            <a:spLocks noChangeArrowheads="1"/>
          </p:cNvSpPr>
          <p:nvPr/>
        </p:nvSpPr>
        <p:spPr bwMode="auto">
          <a:xfrm>
            <a:off x="658813" y="4256088"/>
            <a:ext cx="7826375" cy="2259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457200" indent="-457200" algn="just" eaLnBrk="1" hangingPunct="1">
              <a:spcBef>
                <a:spcPct val="20000"/>
              </a:spcBef>
              <a:buFont typeface="Wingdings" pitchFamily="2" charset="2"/>
              <a:buChar char="Ø"/>
            </a:pPr>
            <a:r>
              <a:rPr lang="en-US" sz="3200" dirty="0" err="1">
                <a:solidFill>
                  <a:srgbClr val="0000FF"/>
                </a:solidFill>
              </a:rPr>
              <a:t>Cöïc</a:t>
            </a:r>
            <a:r>
              <a:rPr lang="en-US" sz="3200" dirty="0">
                <a:solidFill>
                  <a:srgbClr val="0000FF"/>
                </a:solidFill>
              </a:rPr>
              <a:t> </a:t>
            </a:r>
            <a:r>
              <a:rPr lang="en-US" sz="3200" dirty="0" err="1">
                <a:solidFill>
                  <a:srgbClr val="0000FF"/>
                </a:solidFill>
              </a:rPr>
              <a:t>döông</a:t>
            </a:r>
            <a:r>
              <a:rPr lang="en-US" sz="3200" dirty="0">
                <a:solidFill>
                  <a:srgbClr val="0000FF"/>
                </a:solidFill>
              </a:rPr>
              <a:t> </a:t>
            </a:r>
            <a:r>
              <a:rPr lang="en-US" sz="3200" dirty="0" err="1">
                <a:solidFill>
                  <a:srgbClr val="0000FF"/>
                </a:solidFill>
              </a:rPr>
              <a:t>cuûa</a:t>
            </a:r>
            <a:r>
              <a:rPr lang="en-US" sz="3200" dirty="0">
                <a:solidFill>
                  <a:srgbClr val="0000FF"/>
                </a:solidFill>
              </a:rPr>
              <a:t> </a:t>
            </a:r>
            <a:r>
              <a:rPr lang="en-US" sz="3200" dirty="0" err="1">
                <a:solidFill>
                  <a:srgbClr val="0000FF"/>
                </a:solidFill>
              </a:rPr>
              <a:t>nguoàn</a:t>
            </a:r>
            <a:r>
              <a:rPr lang="en-US" sz="3200" dirty="0">
                <a:solidFill>
                  <a:srgbClr val="0000FF"/>
                </a:solidFill>
              </a:rPr>
              <a:t> </a:t>
            </a:r>
            <a:r>
              <a:rPr lang="en-US" sz="3200" dirty="0" err="1">
                <a:solidFill>
                  <a:srgbClr val="0000FF"/>
                </a:solidFill>
              </a:rPr>
              <a:t>vaøo</a:t>
            </a:r>
            <a:r>
              <a:rPr lang="en-US" sz="3200" dirty="0">
                <a:solidFill>
                  <a:srgbClr val="0000FF"/>
                </a:solidFill>
              </a:rPr>
              <a:t> </a:t>
            </a:r>
            <a:r>
              <a:rPr lang="en-US" sz="3200" dirty="0" err="1">
                <a:solidFill>
                  <a:srgbClr val="0000FF"/>
                </a:solidFill>
              </a:rPr>
              <a:t>chaân</a:t>
            </a:r>
            <a:r>
              <a:rPr lang="en-US" sz="3200" dirty="0">
                <a:solidFill>
                  <a:srgbClr val="0000FF"/>
                </a:solidFill>
              </a:rPr>
              <a:t> P </a:t>
            </a:r>
          </a:p>
          <a:p>
            <a:pPr marL="457200" indent="-457200" algn="just" eaLnBrk="1" hangingPunct="1">
              <a:spcBef>
                <a:spcPct val="20000"/>
              </a:spcBef>
              <a:buFont typeface="Wingdings" pitchFamily="2" charset="2"/>
              <a:buChar char="Ø"/>
            </a:pPr>
            <a:r>
              <a:rPr lang="en-US" sz="3200" dirty="0" err="1">
                <a:solidFill>
                  <a:srgbClr val="0000FF"/>
                </a:solidFill>
              </a:rPr>
              <a:t>Cöïc</a:t>
            </a:r>
            <a:r>
              <a:rPr lang="en-US" sz="3200" dirty="0">
                <a:solidFill>
                  <a:srgbClr val="0000FF"/>
                </a:solidFill>
              </a:rPr>
              <a:t> </a:t>
            </a:r>
            <a:r>
              <a:rPr lang="en-US" sz="3200" dirty="0" err="1">
                <a:solidFill>
                  <a:srgbClr val="0000FF"/>
                </a:solidFill>
              </a:rPr>
              <a:t>aâm</a:t>
            </a:r>
            <a:r>
              <a:rPr lang="en-US" sz="3200" dirty="0">
                <a:solidFill>
                  <a:srgbClr val="0000FF"/>
                </a:solidFill>
              </a:rPr>
              <a:t> </a:t>
            </a:r>
            <a:r>
              <a:rPr lang="en-US" sz="3200" dirty="0" err="1">
                <a:solidFill>
                  <a:srgbClr val="0000FF"/>
                </a:solidFill>
              </a:rPr>
              <a:t>cuûa</a:t>
            </a:r>
            <a:r>
              <a:rPr lang="en-US" sz="3200" dirty="0">
                <a:solidFill>
                  <a:srgbClr val="0000FF"/>
                </a:solidFill>
              </a:rPr>
              <a:t> </a:t>
            </a:r>
            <a:r>
              <a:rPr lang="en-US" sz="3200" dirty="0" err="1">
                <a:solidFill>
                  <a:srgbClr val="0000FF"/>
                </a:solidFill>
              </a:rPr>
              <a:t>nguoàn</a:t>
            </a:r>
            <a:r>
              <a:rPr lang="en-US" sz="3200" dirty="0">
                <a:solidFill>
                  <a:srgbClr val="0000FF"/>
                </a:solidFill>
              </a:rPr>
              <a:t> </a:t>
            </a:r>
            <a:r>
              <a:rPr lang="en-US" sz="3200" dirty="0" err="1">
                <a:solidFill>
                  <a:srgbClr val="0000FF"/>
                </a:solidFill>
              </a:rPr>
              <a:t>vaøo</a:t>
            </a:r>
            <a:r>
              <a:rPr lang="en-US" sz="3200" dirty="0">
                <a:solidFill>
                  <a:srgbClr val="0000FF"/>
                </a:solidFill>
              </a:rPr>
              <a:t> </a:t>
            </a:r>
            <a:r>
              <a:rPr lang="en-US" sz="3200" dirty="0" err="1">
                <a:solidFill>
                  <a:srgbClr val="0000FF"/>
                </a:solidFill>
              </a:rPr>
              <a:t>chaân</a:t>
            </a:r>
            <a:r>
              <a:rPr lang="en-US" sz="3200" dirty="0">
                <a:solidFill>
                  <a:srgbClr val="0000FF"/>
                </a:solidFill>
              </a:rPr>
              <a:t> N </a:t>
            </a:r>
            <a:endParaRPr lang="en-US" sz="3200" dirty="0" smtClean="0">
              <a:solidFill>
                <a:srgbClr val="0000FF"/>
              </a:solidFill>
            </a:endParaRPr>
          </a:p>
          <a:p>
            <a:pPr marL="457200" indent="-457200" algn="just" eaLnBrk="1" hangingPunct="1">
              <a:spcBef>
                <a:spcPct val="20000"/>
              </a:spcBef>
              <a:buFont typeface="Wingdings" pitchFamily="2" charset="2"/>
              <a:buChar char="Ø"/>
            </a:pPr>
            <a:r>
              <a:rPr lang="en-US" sz="3200" dirty="0" err="1" smtClean="0">
                <a:solidFill>
                  <a:srgbClr val="0000FF"/>
                </a:solidFill>
              </a:rPr>
              <a:t>Trong</a:t>
            </a:r>
            <a:r>
              <a:rPr lang="en-US" sz="3200" dirty="0" smtClean="0">
                <a:solidFill>
                  <a:srgbClr val="0000FF"/>
                </a:solidFill>
              </a:rPr>
              <a:t> </a:t>
            </a:r>
            <a:r>
              <a:rPr lang="en-US" sz="3200" dirty="0" err="1" smtClean="0">
                <a:solidFill>
                  <a:srgbClr val="0000FF"/>
                </a:solidFill>
              </a:rPr>
              <a:t>tröôøng</a:t>
            </a:r>
            <a:r>
              <a:rPr lang="en-US" sz="3200" dirty="0" smtClean="0">
                <a:solidFill>
                  <a:srgbClr val="0000FF"/>
                </a:solidFill>
              </a:rPr>
              <a:t> </a:t>
            </a:r>
            <a:r>
              <a:rPr lang="en-US" sz="3200" dirty="0" err="1" smtClean="0">
                <a:solidFill>
                  <a:srgbClr val="0000FF"/>
                </a:solidFill>
              </a:rPr>
              <a:t>hôïp</a:t>
            </a:r>
            <a:r>
              <a:rPr lang="en-US" sz="3200" dirty="0" smtClean="0">
                <a:solidFill>
                  <a:srgbClr val="0000FF"/>
                </a:solidFill>
              </a:rPr>
              <a:t> </a:t>
            </a:r>
            <a:r>
              <a:rPr lang="en-US" sz="3200" dirty="0" err="1" smtClean="0">
                <a:solidFill>
                  <a:srgbClr val="0000FF"/>
                </a:solidFill>
              </a:rPr>
              <a:t>naøy</a:t>
            </a:r>
            <a:r>
              <a:rPr lang="en-US" sz="3200" dirty="0" smtClean="0">
                <a:solidFill>
                  <a:srgbClr val="0000FF"/>
                </a:solidFill>
              </a:rPr>
              <a:t> DIODE </a:t>
            </a:r>
            <a:r>
              <a:rPr lang="en-US" sz="3200" dirty="0" err="1" smtClean="0">
                <a:solidFill>
                  <a:srgbClr val="0000FF"/>
                </a:solidFill>
              </a:rPr>
              <a:t>daãn</a:t>
            </a:r>
            <a:r>
              <a:rPr lang="en-US" sz="3200" dirty="0" smtClean="0">
                <a:solidFill>
                  <a:srgbClr val="0000FF"/>
                </a:solidFill>
              </a:rPr>
              <a:t> </a:t>
            </a:r>
            <a:r>
              <a:rPr lang="en-US" sz="3200" dirty="0" err="1" smtClean="0">
                <a:solidFill>
                  <a:srgbClr val="0000FF"/>
                </a:solidFill>
              </a:rPr>
              <a:t>ñieän</a:t>
            </a:r>
            <a:r>
              <a:rPr lang="en-US" sz="3200" dirty="0" smtClean="0">
                <a:solidFill>
                  <a:srgbClr val="0000FF"/>
                </a:solidFill>
              </a:rPr>
              <a:t> </a:t>
            </a:r>
            <a:r>
              <a:rPr lang="en-US" sz="3200" dirty="0" err="1" smtClean="0">
                <a:solidFill>
                  <a:srgbClr val="0000FF"/>
                </a:solidFill>
              </a:rPr>
              <a:t>khi</a:t>
            </a:r>
            <a:r>
              <a:rPr lang="en-US" sz="3200" dirty="0" smtClean="0">
                <a:solidFill>
                  <a:srgbClr val="0000FF"/>
                </a:solidFill>
              </a:rPr>
              <a:t> </a:t>
            </a:r>
            <a:r>
              <a:rPr lang="en-US" sz="3200" dirty="0" err="1" smtClean="0">
                <a:solidFill>
                  <a:srgbClr val="0000FF"/>
                </a:solidFill>
              </a:rPr>
              <a:t>ñieän</a:t>
            </a:r>
            <a:r>
              <a:rPr lang="en-US" sz="3200" dirty="0" smtClean="0">
                <a:solidFill>
                  <a:srgbClr val="0000FF"/>
                </a:solidFill>
              </a:rPr>
              <a:t> </a:t>
            </a:r>
            <a:r>
              <a:rPr lang="en-US" sz="3200" dirty="0" err="1" smtClean="0">
                <a:solidFill>
                  <a:srgbClr val="0000FF"/>
                </a:solidFill>
              </a:rPr>
              <a:t>aùp</a:t>
            </a:r>
            <a:r>
              <a:rPr lang="en-US" sz="3200" dirty="0" smtClean="0">
                <a:solidFill>
                  <a:srgbClr val="0000FF"/>
                </a:solidFill>
              </a:rPr>
              <a:t> </a:t>
            </a:r>
            <a:r>
              <a:rPr lang="en-US" sz="3200" dirty="0" err="1" smtClean="0">
                <a:solidFill>
                  <a:srgbClr val="0000FF"/>
                </a:solidFill>
              </a:rPr>
              <a:t>phaân</a:t>
            </a:r>
            <a:r>
              <a:rPr lang="en-US" sz="3200" dirty="0" smtClean="0">
                <a:solidFill>
                  <a:srgbClr val="0000FF"/>
                </a:solidFill>
              </a:rPr>
              <a:t> </a:t>
            </a:r>
            <a:r>
              <a:rPr lang="en-US" sz="3200" dirty="0" err="1" smtClean="0">
                <a:solidFill>
                  <a:srgbClr val="0000FF"/>
                </a:solidFill>
              </a:rPr>
              <a:t>cöïc</a:t>
            </a:r>
            <a:r>
              <a:rPr lang="en-US" sz="3200" dirty="0" smtClean="0">
                <a:solidFill>
                  <a:srgbClr val="0000FF"/>
                </a:solidFill>
              </a:rPr>
              <a:t> </a:t>
            </a:r>
            <a:r>
              <a:rPr lang="en-US" sz="3200" dirty="0" err="1" smtClean="0">
                <a:solidFill>
                  <a:srgbClr val="0000FF"/>
                </a:solidFill>
              </a:rPr>
              <a:t>ñuû</a:t>
            </a:r>
            <a:r>
              <a:rPr lang="en-US" sz="3200" dirty="0" smtClean="0">
                <a:solidFill>
                  <a:srgbClr val="0000FF"/>
                </a:solidFill>
              </a:rPr>
              <a:t> </a:t>
            </a:r>
            <a:r>
              <a:rPr lang="en-US" sz="3200" dirty="0" err="1" smtClean="0">
                <a:solidFill>
                  <a:srgbClr val="0000FF"/>
                </a:solidFill>
              </a:rPr>
              <a:t>lôùn</a:t>
            </a:r>
            <a:r>
              <a:rPr lang="en-US" sz="3200" dirty="0" smtClean="0">
                <a:solidFill>
                  <a:srgbClr val="0000FF"/>
                </a:solidFill>
              </a:rPr>
              <a:t> </a:t>
            </a:r>
            <a:endParaRPr lang="en-US" sz="3200" dirty="0">
              <a:solidFill>
                <a:srgbClr val="0000FF"/>
              </a:solidFill>
            </a:endParaRPr>
          </a:p>
        </p:txBody>
      </p:sp>
    </p:spTree>
  </p:cSld>
  <p:clrMapOvr>
    <a:masterClrMapping/>
  </p:clrMapOvr>
  <p:transition spd="med">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4" name="Rectangle 10"/>
          <p:cNvSpPr>
            <a:spLocks noChangeArrowheads="1"/>
          </p:cNvSpPr>
          <p:nvPr/>
        </p:nvSpPr>
        <p:spPr bwMode="auto">
          <a:xfrm>
            <a:off x="457200" y="228600"/>
            <a:ext cx="8229600" cy="64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spcBef>
                <a:spcPct val="20000"/>
              </a:spcBef>
              <a:defRPr/>
            </a:pPr>
            <a:r>
              <a:rPr lang="en-US" sz="3200" b="1" dirty="0">
                <a:solidFill>
                  <a:srgbClr val="00CC00"/>
                </a:solidFill>
              </a:rPr>
              <a:t>III . ÑẶC TÍNH KỸ THUẬT CỦA DIODE :</a:t>
            </a:r>
          </a:p>
          <a:p>
            <a:pPr marL="342900" indent="-342900" algn="just" eaLnBrk="1" hangingPunct="1">
              <a:spcBef>
                <a:spcPct val="20000"/>
              </a:spcBef>
              <a:buFontTx/>
              <a:buChar char="•"/>
              <a:defRPr/>
            </a:pPr>
            <a:endParaRPr lang="en-US" sz="3200" dirty="0">
              <a:solidFill>
                <a:srgbClr val="00CC00"/>
              </a:solidFill>
            </a:endParaRPr>
          </a:p>
          <a:p>
            <a:pPr marL="342900" indent="-342900" algn="just" eaLnBrk="1" hangingPunct="1">
              <a:spcBef>
                <a:spcPct val="20000"/>
              </a:spcBef>
              <a:buFontTx/>
              <a:buChar char="•"/>
              <a:defRPr/>
            </a:pPr>
            <a:endParaRPr lang="en-US" sz="3200" dirty="0">
              <a:solidFill>
                <a:srgbClr val="0000FF"/>
              </a:solidFill>
            </a:endParaRPr>
          </a:p>
          <a:p>
            <a:pPr marL="342900" indent="-342900" algn="just" eaLnBrk="1" hangingPunct="1">
              <a:spcBef>
                <a:spcPct val="20000"/>
              </a:spcBef>
              <a:buFontTx/>
              <a:buChar char="•"/>
              <a:defRPr/>
            </a:pPr>
            <a:endParaRPr lang="en-US" sz="3200" dirty="0" smtClean="0">
              <a:solidFill>
                <a:srgbClr val="0000FF"/>
              </a:solidFill>
            </a:endParaRPr>
          </a:p>
          <a:p>
            <a:pPr marL="342900" indent="-342900" algn="just" eaLnBrk="1" hangingPunct="1">
              <a:spcBef>
                <a:spcPct val="20000"/>
              </a:spcBef>
              <a:buFontTx/>
              <a:buChar char="•"/>
              <a:defRPr/>
            </a:pPr>
            <a:endParaRPr lang="en-US" sz="3200" dirty="0">
              <a:solidFill>
                <a:srgbClr val="0000FF"/>
              </a:solidFill>
            </a:endParaRPr>
          </a:p>
          <a:p>
            <a:pPr marL="457200" indent="-457200" algn="just" eaLnBrk="1" hangingPunct="1">
              <a:spcBef>
                <a:spcPct val="20000"/>
              </a:spcBef>
              <a:buFont typeface="Wingdings" pitchFamily="2" charset="2"/>
              <a:buChar char="Ø"/>
              <a:defRPr/>
            </a:pPr>
            <a:r>
              <a:rPr lang="en-US" sz="3200" dirty="0" err="1">
                <a:solidFill>
                  <a:srgbClr val="0000FF"/>
                </a:solidFill>
              </a:rPr>
              <a:t>Ngöôøi</a:t>
            </a:r>
            <a:r>
              <a:rPr lang="en-US" sz="3200" dirty="0">
                <a:solidFill>
                  <a:srgbClr val="0000FF"/>
                </a:solidFill>
              </a:rPr>
              <a:t> ta </a:t>
            </a:r>
            <a:r>
              <a:rPr lang="en-US" sz="3200" dirty="0" err="1">
                <a:solidFill>
                  <a:srgbClr val="0000FF"/>
                </a:solidFill>
              </a:rPr>
              <a:t>ño</a:t>
            </a:r>
            <a:r>
              <a:rPr lang="en-US" sz="3200" dirty="0">
                <a:solidFill>
                  <a:srgbClr val="0000FF"/>
                </a:solidFill>
              </a:rPr>
              <a:t> </a:t>
            </a:r>
            <a:r>
              <a:rPr lang="en-US" sz="3200" dirty="0" err="1">
                <a:solidFill>
                  <a:srgbClr val="0000FF"/>
                </a:solidFill>
              </a:rPr>
              <a:t>doøng</a:t>
            </a:r>
            <a:r>
              <a:rPr lang="en-US" sz="3200" dirty="0">
                <a:solidFill>
                  <a:srgbClr val="0000FF"/>
                </a:solidFill>
              </a:rPr>
              <a:t> </a:t>
            </a:r>
            <a:r>
              <a:rPr lang="en-US" sz="3200" dirty="0" err="1">
                <a:solidFill>
                  <a:srgbClr val="0000FF"/>
                </a:solidFill>
              </a:rPr>
              <a:t>ñieän</a:t>
            </a:r>
            <a:r>
              <a:rPr lang="en-US" sz="3200" dirty="0">
                <a:solidFill>
                  <a:srgbClr val="0000FF"/>
                </a:solidFill>
              </a:rPr>
              <a:t> I</a:t>
            </a:r>
            <a:r>
              <a:rPr lang="en-US" sz="3200" baseline="-25000" dirty="0">
                <a:solidFill>
                  <a:srgbClr val="0000FF"/>
                </a:solidFill>
              </a:rPr>
              <a:t>D </a:t>
            </a:r>
            <a:r>
              <a:rPr lang="en-US" sz="3200" dirty="0">
                <a:solidFill>
                  <a:srgbClr val="0000FF"/>
                </a:solidFill>
              </a:rPr>
              <a:t>qua diode </a:t>
            </a:r>
            <a:r>
              <a:rPr lang="en-US" sz="3200" dirty="0" err="1">
                <a:solidFill>
                  <a:srgbClr val="0000FF"/>
                </a:solidFill>
              </a:rPr>
              <a:t>vaø</a:t>
            </a:r>
            <a:r>
              <a:rPr lang="en-US" sz="3200" dirty="0">
                <a:solidFill>
                  <a:srgbClr val="0000FF"/>
                </a:solidFill>
              </a:rPr>
              <a:t> </a:t>
            </a:r>
            <a:r>
              <a:rPr lang="en-US" sz="3200" dirty="0" err="1">
                <a:solidFill>
                  <a:srgbClr val="0000FF"/>
                </a:solidFill>
              </a:rPr>
              <a:t>ñieän</a:t>
            </a:r>
            <a:r>
              <a:rPr lang="en-US" sz="3200" dirty="0">
                <a:solidFill>
                  <a:srgbClr val="0000FF"/>
                </a:solidFill>
              </a:rPr>
              <a:t> </a:t>
            </a:r>
            <a:r>
              <a:rPr lang="en-US" sz="3200" dirty="0" err="1">
                <a:solidFill>
                  <a:srgbClr val="0000FF"/>
                </a:solidFill>
              </a:rPr>
              <a:t>aùp</a:t>
            </a:r>
            <a:r>
              <a:rPr lang="en-US" sz="3200" dirty="0">
                <a:solidFill>
                  <a:srgbClr val="0000FF"/>
                </a:solidFill>
              </a:rPr>
              <a:t> V</a:t>
            </a:r>
            <a:r>
              <a:rPr lang="en-US" sz="3200" baseline="-25000" dirty="0">
                <a:solidFill>
                  <a:srgbClr val="0000FF"/>
                </a:solidFill>
              </a:rPr>
              <a:t>D</a:t>
            </a:r>
            <a:r>
              <a:rPr lang="en-US" sz="3200" dirty="0">
                <a:solidFill>
                  <a:srgbClr val="0000FF"/>
                </a:solidFill>
              </a:rPr>
              <a:t> </a:t>
            </a:r>
            <a:r>
              <a:rPr lang="en-US" sz="3200" dirty="0" err="1">
                <a:solidFill>
                  <a:srgbClr val="0000FF"/>
                </a:solidFill>
              </a:rPr>
              <a:t>treân</a:t>
            </a:r>
            <a:r>
              <a:rPr lang="en-US" sz="3200" dirty="0">
                <a:solidFill>
                  <a:srgbClr val="0000FF"/>
                </a:solidFill>
              </a:rPr>
              <a:t> </a:t>
            </a:r>
            <a:r>
              <a:rPr lang="en-US" sz="3200" dirty="0" err="1">
                <a:solidFill>
                  <a:srgbClr val="0000FF"/>
                </a:solidFill>
              </a:rPr>
              <a:t>hai</a:t>
            </a:r>
            <a:r>
              <a:rPr lang="en-US" sz="3200" dirty="0">
                <a:solidFill>
                  <a:srgbClr val="0000FF"/>
                </a:solidFill>
              </a:rPr>
              <a:t> </a:t>
            </a:r>
            <a:r>
              <a:rPr lang="en-US" sz="3200" dirty="0" err="1">
                <a:solidFill>
                  <a:srgbClr val="0000FF"/>
                </a:solidFill>
              </a:rPr>
              <a:t>chaân</a:t>
            </a:r>
            <a:r>
              <a:rPr lang="en-US" sz="3200" dirty="0">
                <a:solidFill>
                  <a:srgbClr val="0000FF"/>
                </a:solidFill>
              </a:rPr>
              <a:t> P </a:t>
            </a:r>
            <a:r>
              <a:rPr lang="en-US" sz="3200" dirty="0" err="1">
                <a:solidFill>
                  <a:srgbClr val="0000FF"/>
                </a:solidFill>
              </a:rPr>
              <a:t>vaø</a:t>
            </a:r>
            <a:r>
              <a:rPr lang="en-US" sz="3200" dirty="0">
                <a:solidFill>
                  <a:srgbClr val="0000FF"/>
                </a:solidFill>
              </a:rPr>
              <a:t> N </a:t>
            </a:r>
            <a:r>
              <a:rPr lang="en-US" sz="3200" dirty="0" err="1">
                <a:solidFill>
                  <a:srgbClr val="0000FF"/>
                </a:solidFill>
              </a:rPr>
              <a:t>cuûa</a:t>
            </a:r>
            <a:r>
              <a:rPr lang="en-US" sz="3200" dirty="0">
                <a:solidFill>
                  <a:srgbClr val="0000FF"/>
                </a:solidFill>
              </a:rPr>
              <a:t> diode.</a:t>
            </a:r>
          </a:p>
          <a:p>
            <a:pPr marL="457200" indent="-457200" algn="just" eaLnBrk="1" hangingPunct="1">
              <a:spcBef>
                <a:spcPct val="20000"/>
              </a:spcBef>
              <a:buFont typeface="Wingdings" pitchFamily="2" charset="2"/>
              <a:buChar char="Ø"/>
              <a:defRPr/>
            </a:pPr>
            <a:r>
              <a:rPr lang="en-US" sz="3200" dirty="0" err="1">
                <a:solidFill>
                  <a:srgbClr val="0000FF"/>
                </a:solidFill>
              </a:rPr>
              <a:t>Ñaàu</a:t>
            </a:r>
            <a:r>
              <a:rPr lang="en-US" sz="3200" dirty="0">
                <a:solidFill>
                  <a:srgbClr val="0000FF"/>
                </a:solidFill>
              </a:rPr>
              <a:t> </a:t>
            </a:r>
            <a:r>
              <a:rPr lang="en-US" sz="3200" dirty="0" err="1">
                <a:solidFill>
                  <a:srgbClr val="0000FF"/>
                </a:solidFill>
              </a:rPr>
              <a:t>tieân</a:t>
            </a:r>
            <a:r>
              <a:rPr lang="en-US" sz="3200" dirty="0">
                <a:solidFill>
                  <a:srgbClr val="0000FF"/>
                </a:solidFill>
              </a:rPr>
              <a:t> </a:t>
            </a:r>
            <a:r>
              <a:rPr lang="en-US" sz="3200" dirty="0" err="1">
                <a:solidFill>
                  <a:srgbClr val="0000FF"/>
                </a:solidFill>
              </a:rPr>
              <a:t>phaân</a:t>
            </a:r>
            <a:r>
              <a:rPr lang="en-US" sz="3200" dirty="0">
                <a:solidFill>
                  <a:srgbClr val="0000FF"/>
                </a:solidFill>
              </a:rPr>
              <a:t> </a:t>
            </a:r>
            <a:r>
              <a:rPr lang="en-US" sz="3200" dirty="0" err="1">
                <a:solidFill>
                  <a:srgbClr val="0000FF"/>
                </a:solidFill>
              </a:rPr>
              <a:t>cöïc</a:t>
            </a:r>
            <a:r>
              <a:rPr lang="en-US" sz="3200" dirty="0">
                <a:solidFill>
                  <a:srgbClr val="0000FF"/>
                </a:solidFill>
              </a:rPr>
              <a:t> </a:t>
            </a:r>
            <a:r>
              <a:rPr lang="en-US" sz="3200" dirty="0" err="1">
                <a:solidFill>
                  <a:srgbClr val="0000FF"/>
                </a:solidFill>
              </a:rPr>
              <a:t>thuaän</a:t>
            </a:r>
            <a:r>
              <a:rPr lang="en-US" sz="3200" dirty="0">
                <a:solidFill>
                  <a:srgbClr val="0000FF"/>
                </a:solidFill>
              </a:rPr>
              <a:t> </a:t>
            </a:r>
            <a:r>
              <a:rPr lang="en-US" sz="3200" dirty="0" err="1">
                <a:solidFill>
                  <a:srgbClr val="0000FF"/>
                </a:solidFill>
              </a:rPr>
              <a:t>diod</a:t>
            </a:r>
            <a:r>
              <a:rPr lang="en-US" sz="3200" dirty="0">
                <a:solidFill>
                  <a:srgbClr val="0000FF"/>
                </a:solidFill>
              </a:rPr>
              <a:t> </a:t>
            </a:r>
            <a:r>
              <a:rPr lang="en-US" sz="3200" dirty="0" err="1">
                <a:solidFill>
                  <a:srgbClr val="0000FF"/>
                </a:solidFill>
              </a:rPr>
              <a:t>roài</a:t>
            </a:r>
            <a:r>
              <a:rPr lang="en-US" sz="3200" dirty="0">
                <a:solidFill>
                  <a:srgbClr val="0000FF"/>
                </a:solidFill>
              </a:rPr>
              <a:t> </a:t>
            </a:r>
            <a:r>
              <a:rPr lang="en-US" sz="3200" dirty="0" err="1">
                <a:solidFill>
                  <a:srgbClr val="0000FF"/>
                </a:solidFill>
              </a:rPr>
              <a:t>taêng</a:t>
            </a:r>
            <a:r>
              <a:rPr lang="en-US" sz="3200" dirty="0">
                <a:solidFill>
                  <a:srgbClr val="0000FF"/>
                </a:solidFill>
              </a:rPr>
              <a:t> </a:t>
            </a:r>
            <a:r>
              <a:rPr lang="en-US" sz="3200" dirty="0" err="1">
                <a:solidFill>
                  <a:srgbClr val="0000FF"/>
                </a:solidFill>
              </a:rPr>
              <a:t>ñieän</a:t>
            </a:r>
            <a:r>
              <a:rPr lang="en-US" sz="3200" dirty="0">
                <a:solidFill>
                  <a:srgbClr val="0000FF"/>
                </a:solidFill>
              </a:rPr>
              <a:t> </a:t>
            </a:r>
            <a:r>
              <a:rPr lang="en-US" sz="3200" dirty="0" err="1">
                <a:solidFill>
                  <a:srgbClr val="0000FF"/>
                </a:solidFill>
              </a:rPr>
              <a:t>aùp</a:t>
            </a:r>
            <a:r>
              <a:rPr lang="en-US" sz="3200" dirty="0">
                <a:solidFill>
                  <a:srgbClr val="0000FF"/>
                </a:solidFill>
              </a:rPr>
              <a:t> V</a:t>
            </a:r>
            <a:r>
              <a:rPr lang="en-US" sz="3200" baseline="-25000" dirty="0">
                <a:solidFill>
                  <a:srgbClr val="0000FF"/>
                </a:solidFill>
              </a:rPr>
              <a:t>DC</a:t>
            </a:r>
            <a:r>
              <a:rPr lang="en-US" sz="3200" dirty="0">
                <a:solidFill>
                  <a:srgbClr val="0000FF"/>
                </a:solidFill>
              </a:rPr>
              <a:t> </a:t>
            </a:r>
            <a:r>
              <a:rPr lang="en-US" sz="3200" dirty="0" err="1">
                <a:solidFill>
                  <a:srgbClr val="0000FF"/>
                </a:solidFill>
              </a:rPr>
              <a:t>töø</a:t>
            </a:r>
            <a:r>
              <a:rPr lang="en-US" sz="3200" dirty="0">
                <a:solidFill>
                  <a:srgbClr val="0000FF"/>
                </a:solidFill>
              </a:rPr>
              <a:t> 0V </a:t>
            </a:r>
            <a:r>
              <a:rPr lang="en-US" sz="3200" dirty="0" err="1">
                <a:solidFill>
                  <a:srgbClr val="0000FF"/>
                </a:solidFill>
              </a:rPr>
              <a:t>leân</a:t>
            </a:r>
            <a:r>
              <a:rPr lang="en-US" sz="3200" dirty="0">
                <a:solidFill>
                  <a:srgbClr val="0000FF"/>
                </a:solidFill>
              </a:rPr>
              <a:t> </a:t>
            </a:r>
            <a:r>
              <a:rPr lang="en-US" sz="3200" dirty="0" err="1">
                <a:solidFill>
                  <a:srgbClr val="0000FF"/>
                </a:solidFill>
              </a:rPr>
              <a:t>vaø</a:t>
            </a:r>
            <a:r>
              <a:rPr lang="en-US" sz="3200" dirty="0">
                <a:solidFill>
                  <a:srgbClr val="0000FF"/>
                </a:solidFill>
              </a:rPr>
              <a:t> </a:t>
            </a:r>
            <a:r>
              <a:rPr lang="en-US" sz="3200" dirty="0" err="1">
                <a:solidFill>
                  <a:srgbClr val="0000FF"/>
                </a:solidFill>
              </a:rPr>
              <a:t>khi</a:t>
            </a:r>
            <a:r>
              <a:rPr lang="en-US" sz="3200" dirty="0">
                <a:solidFill>
                  <a:srgbClr val="0000FF"/>
                </a:solidFill>
              </a:rPr>
              <a:t> </a:t>
            </a:r>
            <a:r>
              <a:rPr lang="en-US" sz="3200" dirty="0" err="1">
                <a:solidFill>
                  <a:srgbClr val="0000FF"/>
                </a:solidFill>
              </a:rPr>
              <a:t>treân</a:t>
            </a:r>
            <a:r>
              <a:rPr lang="en-US" sz="3200" dirty="0">
                <a:solidFill>
                  <a:srgbClr val="0000FF"/>
                </a:solidFill>
              </a:rPr>
              <a:t> diode </a:t>
            </a:r>
            <a:r>
              <a:rPr lang="en-US" sz="3200" dirty="0" err="1">
                <a:solidFill>
                  <a:srgbClr val="0000FF"/>
                </a:solidFill>
              </a:rPr>
              <a:t>ñaït</a:t>
            </a:r>
            <a:r>
              <a:rPr lang="en-US" sz="3200" dirty="0">
                <a:solidFill>
                  <a:srgbClr val="0000FF"/>
                </a:solidFill>
              </a:rPr>
              <a:t> </a:t>
            </a:r>
            <a:r>
              <a:rPr lang="en-US" sz="3200" dirty="0" err="1">
                <a:solidFill>
                  <a:srgbClr val="0000FF"/>
                </a:solidFill>
              </a:rPr>
              <a:t>trò</a:t>
            </a:r>
            <a:r>
              <a:rPr lang="en-US" sz="3200" dirty="0">
                <a:solidFill>
                  <a:srgbClr val="0000FF"/>
                </a:solidFill>
              </a:rPr>
              <a:t> </a:t>
            </a:r>
            <a:r>
              <a:rPr lang="en-US" sz="3200" dirty="0" err="1">
                <a:solidFill>
                  <a:srgbClr val="0000FF"/>
                </a:solidFill>
              </a:rPr>
              <a:t>soá</a:t>
            </a:r>
            <a:r>
              <a:rPr lang="en-US" sz="3200" dirty="0">
                <a:solidFill>
                  <a:srgbClr val="0000FF"/>
                </a:solidFill>
              </a:rPr>
              <a:t> </a:t>
            </a:r>
            <a:r>
              <a:rPr lang="en-US" sz="3200" dirty="0" err="1">
                <a:solidFill>
                  <a:srgbClr val="0000FF"/>
                </a:solidFill>
              </a:rPr>
              <a:t>ñieän</a:t>
            </a:r>
            <a:r>
              <a:rPr lang="en-US" sz="3200" dirty="0">
                <a:solidFill>
                  <a:srgbClr val="0000FF"/>
                </a:solidFill>
              </a:rPr>
              <a:t> </a:t>
            </a:r>
            <a:r>
              <a:rPr lang="en-US" sz="3200" dirty="0" err="1">
                <a:solidFill>
                  <a:srgbClr val="0000FF"/>
                </a:solidFill>
              </a:rPr>
              <a:t>aùp</a:t>
            </a:r>
            <a:r>
              <a:rPr lang="en-US" sz="3200" dirty="0">
                <a:solidFill>
                  <a:srgbClr val="0000FF"/>
                </a:solidFill>
              </a:rPr>
              <a:t> </a:t>
            </a:r>
            <a:r>
              <a:rPr lang="en-US" sz="3200" dirty="0" err="1">
                <a:solidFill>
                  <a:srgbClr val="0000FF"/>
                </a:solidFill>
              </a:rPr>
              <a:t>laø</a:t>
            </a:r>
            <a:r>
              <a:rPr lang="en-US" sz="3200" dirty="0">
                <a:solidFill>
                  <a:srgbClr val="0000FF"/>
                </a:solidFill>
              </a:rPr>
              <a:t> </a:t>
            </a:r>
            <a:r>
              <a:rPr lang="en-US" sz="3200" dirty="0">
                <a:solidFill>
                  <a:srgbClr val="FF0000"/>
                </a:solidFill>
              </a:rPr>
              <a:t>V</a:t>
            </a:r>
            <a:r>
              <a:rPr lang="en-US" sz="3200" baseline="-25000" dirty="0">
                <a:solidFill>
                  <a:srgbClr val="FF0000"/>
                </a:solidFill>
              </a:rPr>
              <a:t>D</a:t>
            </a:r>
            <a:r>
              <a:rPr lang="en-US" sz="3200" dirty="0">
                <a:solidFill>
                  <a:srgbClr val="FF0000"/>
                </a:solidFill>
              </a:rPr>
              <a:t> = V</a:t>
            </a:r>
            <a:r>
              <a:rPr lang="en-US" sz="3200" dirty="0">
                <a:solidFill>
                  <a:srgbClr val="FF0000"/>
                </a:solidFill>
                <a:sym typeface="Symbol" pitchFamily="18" charset="2"/>
              </a:rPr>
              <a:t></a:t>
            </a:r>
            <a:r>
              <a:rPr lang="en-US" sz="3200" dirty="0">
                <a:solidFill>
                  <a:srgbClr val="FF0000"/>
                </a:solidFill>
              </a:rPr>
              <a:t> </a:t>
            </a:r>
            <a:r>
              <a:rPr lang="en-US" sz="3200" dirty="0" err="1">
                <a:solidFill>
                  <a:srgbClr val="0000FF"/>
                </a:solidFill>
              </a:rPr>
              <a:t>thì</a:t>
            </a:r>
            <a:r>
              <a:rPr lang="en-US" sz="3200" dirty="0">
                <a:solidFill>
                  <a:srgbClr val="0000FF"/>
                </a:solidFill>
              </a:rPr>
              <a:t> </a:t>
            </a:r>
            <a:r>
              <a:rPr lang="en-US" sz="3200" dirty="0" err="1">
                <a:solidFill>
                  <a:srgbClr val="0000FF"/>
                </a:solidFill>
              </a:rPr>
              <a:t>môùi</a:t>
            </a:r>
            <a:r>
              <a:rPr lang="en-US" sz="3200" dirty="0">
                <a:solidFill>
                  <a:srgbClr val="0000FF"/>
                </a:solidFill>
              </a:rPr>
              <a:t> </a:t>
            </a:r>
            <a:r>
              <a:rPr lang="en-US" sz="3200" dirty="0" err="1">
                <a:solidFill>
                  <a:srgbClr val="0000FF"/>
                </a:solidFill>
              </a:rPr>
              <a:t>baét</a:t>
            </a:r>
            <a:r>
              <a:rPr lang="en-US" sz="3200" dirty="0">
                <a:solidFill>
                  <a:srgbClr val="0000FF"/>
                </a:solidFill>
              </a:rPr>
              <a:t> </a:t>
            </a:r>
            <a:r>
              <a:rPr lang="en-US" sz="3200" dirty="0" err="1">
                <a:solidFill>
                  <a:srgbClr val="0000FF"/>
                </a:solidFill>
              </a:rPr>
              <a:t>ñaàu</a:t>
            </a:r>
            <a:r>
              <a:rPr lang="en-US" sz="3200" dirty="0">
                <a:solidFill>
                  <a:srgbClr val="0000FF"/>
                </a:solidFill>
              </a:rPr>
              <a:t> </a:t>
            </a:r>
            <a:r>
              <a:rPr lang="en-US" sz="3200" dirty="0" err="1">
                <a:solidFill>
                  <a:srgbClr val="0000FF"/>
                </a:solidFill>
              </a:rPr>
              <a:t>coù</a:t>
            </a:r>
            <a:r>
              <a:rPr lang="en-US" sz="3200" dirty="0">
                <a:solidFill>
                  <a:srgbClr val="0000FF"/>
                </a:solidFill>
              </a:rPr>
              <a:t> </a:t>
            </a:r>
            <a:r>
              <a:rPr lang="en-US" sz="3200" dirty="0" err="1">
                <a:solidFill>
                  <a:srgbClr val="0000FF"/>
                </a:solidFill>
              </a:rPr>
              <a:t>doøng</a:t>
            </a:r>
            <a:r>
              <a:rPr lang="en-US" sz="3200" dirty="0">
                <a:solidFill>
                  <a:srgbClr val="0000FF"/>
                </a:solidFill>
              </a:rPr>
              <a:t> </a:t>
            </a:r>
            <a:r>
              <a:rPr lang="en-US" sz="3200" dirty="0" err="1">
                <a:solidFill>
                  <a:srgbClr val="0000FF"/>
                </a:solidFill>
              </a:rPr>
              <a:t>ñieän</a:t>
            </a:r>
            <a:r>
              <a:rPr lang="en-US" sz="3200" dirty="0">
                <a:solidFill>
                  <a:srgbClr val="0000FF"/>
                </a:solidFill>
              </a:rPr>
              <a:t> qua diode. </a:t>
            </a:r>
          </a:p>
        </p:txBody>
      </p:sp>
      <p:graphicFrame>
        <p:nvGraphicFramePr>
          <p:cNvPr id="15363" name="Object 1"/>
          <p:cNvGraphicFramePr>
            <a:graphicFrameLocks noChangeAspect="1"/>
          </p:cNvGraphicFramePr>
          <p:nvPr>
            <p:extLst>
              <p:ext uri="{D42A27DB-BD31-4B8C-83A1-F6EECF244321}">
                <p14:modId xmlns:p14="http://schemas.microsoft.com/office/powerpoint/2010/main" val="785703314"/>
              </p:ext>
            </p:extLst>
          </p:nvPr>
        </p:nvGraphicFramePr>
        <p:xfrm>
          <a:off x="1143000" y="762000"/>
          <a:ext cx="7315200" cy="2449513"/>
        </p:xfrm>
        <a:graphic>
          <a:graphicData uri="http://schemas.openxmlformats.org/presentationml/2006/ole">
            <mc:AlternateContent xmlns:mc="http://schemas.openxmlformats.org/markup-compatibility/2006">
              <mc:Choice xmlns:v="urn:schemas-microsoft-com:vml" Requires="v">
                <p:oleObj spid="_x0000_s15383" name="Visio" r:id="rId4" imgW="4218737" imgH="1494739" progId="Visio.Drawing.11">
                  <p:embed/>
                </p:oleObj>
              </mc:Choice>
              <mc:Fallback>
                <p:oleObj name="Visio" r:id="rId4" imgW="4218737" imgH="1494739"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3000" y="762000"/>
                        <a:ext cx="7315200" cy="244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med">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5" name="Rectangle 7"/>
          <p:cNvSpPr>
            <a:spLocks noChangeArrowheads="1"/>
          </p:cNvSpPr>
          <p:nvPr/>
        </p:nvSpPr>
        <p:spPr bwMode="auto">
          <a:xfrm>
            <a:off x="228600" y="685800"/>
            <a:ext cx="8686800" cy="556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57200" indent="-457200" eaLnBrk="1" hangingPunct="1">
              <a:spcBef>
                <a:spcPct val="20000"/>
              </a:spcBef>
              <a:buFont typeface="Wingdings" pitchFamily="2" charset="2"/>
              <a:buChar char="Ø"/>
              <a:defRPr/>
            </a:pPr>
            <a:r>
              <a:rPr lang="en-US" sz="3200">
                <a:solidFill>
                  <a:srgbClr val="0000FF"/>
                </a:solidFill>
              </a:rPr>
              <a:t>Ñieän aùp V</a:t>
            </a:r>
            <a:r>
              <a:rPr lang="en-US" sz="3200">
                <a:solidFill>
                  <a:srgbClr val="0000FF"/>
                </a:solidFill>
                <a:sym typeface="Symbol" pitchFamily="18" charset="2"/>
              </a:rPr>
              <a:t></a:t>
            </a:r>
            <a:r>
              <a:rPr lang="en-US" sz="3200">
                <a:solidFill>
                  <a:srgbClr val="0000FF"/>
                </a:solidFill>
              </a:rPr>
              <a:t> goïi laø ñieän aùp theàm hay ñieän aùp ngöôõng vaø coù trò soá tuøy thuoäc chaát baùn daãn.</a:t>
            </a:r>
          </a:p>
          <a:p>
            <a:pPr marL="342900" indent="-342900" eaLnBrk="1" hangingPunct="1">
              <a:spcBef>
                <a:spcPct val="20000"/>
              </a:spcBef>
              <a:buFontTx/>
              <a:buChar char="•"/>
              <a:defRPr/>
            </a:pPr>
            <a:r>
              <a:rPr lang="en-US" sz="3200">
                <a:solidFill>
                  <a:srgbClr val="0000FF"/>
                </a:solidFill>
              </a:rPr>
              <a:t>Thöïc nghieäm cho bieát:</a:t>
            </a:r>
          </a:p>
          <a:p>
            <a:pPr marL="342900" indent="-342900" eaLnBrk="1" hangingPunct="1">
              <a:spcBef>
                <a:spcPct val="20000"/>
              </a:spcBef>
              <a:buFontTx/>
              <a:buChar char="•"/>
              <a:defRPr/>
            </a:pPr>
            <a:r>
              <a:rPr lang="en-US" sz="3200">
                <a:solidFill>
                  <a:srgbClr val="0000FF"/>
                </a:solidFill>
              </a:rPr>
              <a:t>V</a:t>
            </a:r>
            <a:r>
              <a:rPr lang="en-US" sz="3200">
                <a:solidFill>
                  <a:srgbClr val="0000FF"/>
                </a:solidFill>
                <a:sym typeface="Symbol" pitchFamily="18" charset="2"/>
              </a:rPr>
              <a:t></a:t>
            </a:r>
            <a:r>
              <a:rPr lang="en-US" sz="3200">
                <a:solidFill>
                  <a:srgbClr val="0000FF"/>
                </a:solidFill>
              </a:rPr>
              <a:t> = 0,5V </a:t>
            </a:r>
            <a:r>
              <a:rPr lang="en-US" sz="3200">
                <a:solidFill>
                  <a:srgbClr val="0000FF"/>
                </a:solidFill>
                <a:sym typeface="Symbol" pitchFamily="18" charset="2"/>
              </a:rPr>
              <a:t></a:t>
            </a:r>
            <a:r>
              <a:rPr lang="en-US" sz="3200">
                <a:solidFill>
                  <a:srgbClr val="0000FF"/>
                </a:solidFill>
              </a:rPr>
              <a:t> 0,6V; V</a:t>
            </a:r>
            <a:r>
              <a:rPr lang="en-US" sz="3200" baseline="-25000">
                <a:solidFill>
                  <a:srgbClr val="0000FF"/>
                </a:solidFill>
              </a:rPr>
              <a:t>Dmax</a:t>
            </a:r>
            <a:r>
              <a:rPr lang="en-US" sz="3200">
                <a:solidFill>
                  <a:srgbClr val="0000FF"/>
                </a:solidFill>
              </a:rPr>
              <a:t>= 0,7V </a:t>
            </a:r>
            <a:r>
              <a:rPr lang="en-US" sz="3200">
                <a:solidFill>
                  <a:srgbClr val="0000FF"/>
                </a:solidFill>
                <a:sym typeface="Symbol" pitchFamily="18" charset="2"/>
              </a:rPr>
              <a:t></a:t>
            </a:r>
            <a:r>
              <a:rPr lang="en-US" sz="3200">
                <a:solidFill>
                  <a:srgbClr val="0000FF"/>
                </a:solidFill>
              </a:rPr>
              <a:t> 0,8V(chaát Si)</a:t>
            </a:r>
          </a:p>
          <a:p>
            <a:pPr marL="342900" indent="-342900" eaLnBrk="1" hangingPunct="1">
              <a:spcBef>
                <a:spcPct val="20000"/>
              </a:spcBef>
              <a:buFontTx/>
              <a:buChar char="•"/>
              <a:defRPr/>
            </a:pPr>
            <a:r>
              <a:rPr lang="en-US" sz="3200">
                <a:solidFill>
                  <a:srgbClr val="0000FF"/>
                </a:solidFill>
              </a:rPr>
              <a:t>V</a:t>
            </a:r>
            <a:r>
              <a:rPr lang="en-US" sz="3200">
                <a:solidFill>
                  <a:srgbClr val="0000FF"/>
                </a:solidFill>
                <a:sym typeface="Symbol" pitchFamily="18" charset="2"/>
              </a:rPr>
              <a:t></a:t>
            </a:r>
            <a:r>
              <a:rPr lang="en-US" sz="3200">
                <a:solidFill>
                  <a:srgbClr val="0000FF"/>
                </a:solidFill>
              </a:rPr>
              <a:t> =0,2V </a:t>
            </a:r>
            <a:r>
              <a:rPr lang="en-US" sz="3200">
                <a:solidFill>
                  <a:srgbClr val="0000FF"/>
                </a:solidFill>
                <a:sym typeface="Symbol" pitchFamily="18" charset="2"/>
              </a:rPr>
              <a:t></a:t>
            </a:r>
            <a:r>
              <a:rPr lang="en-US" sz="3200">
                <a:solidFill>
                  <a:srgbClr val="0000FF"/>
                </a:solidFill>
              </a:rPr>
              <a:t> 0,3V;V</a:t>
            </a:r>
            <a:r>
              <a:rPr lang="en-US" sz="3200" baseline="-25000">
                <a:solidFill>
                  <a:srgbClr val="0000FF"/>
                </a:solidFill>
              </a:rPr>
              <a:t>Dmax</a:t>
            </a:r>
            <a:r>
              <a:rPr lang="en-US" sz="3200">
                <a:solidFill>
                  <a:srgbClr val="0000FF"/>
                </a:solidFill>
              </a:rPr>
              <a:t>= 0,4V </a:t>
            </a:r>
            <a:r>
              <a:rPr lang="en-US" sz="3200">
                <a:solidFill>
                  <a:srgbClr val="0000FF"/>
                </a:solidFill>
                <a:sym typeface="Symbol" pitchFamily="18" charset="2"/>
              </a:rPr>
              <a:t></a:t>
            </a:r>
            <a:r>
              <a:rPr lang="en-US" sz="3200">
                <a:solidFill>
                  <a:srgbClr val="0000FF"/>
                </a:solidFill>
              </a:rPr>
              <a:t> 0,5V(chaát Ge)</a:t>
            </a:r>
          </a:p>
        </p:txBody>
      </p:sp>
      <p:graphicFrame>
        <p:nvGraphicFramePr>
          <p:cNvPr id="16387" name="Object 9"/>
          <p:cNvGraphicFramePr>
            <a:graphicFrameLocks noChangeAspect="1"/>
          </p:cNvGraphicFramePr>
          <p:nvPr/>
        </p:nvGraphicFramePr>
        <p:xfrm>
          <a:off x="838200" y="3722688"/>
          <a:ext cx="7315200" cy="2449512"/>
        </p:xfrm>
        <a:graphic>
          <a:graphicData uri="http://schemas.openxmlformats.org/presentationml/2006/ole">
            <mc:AlternateContent xmlns:mc="http://schemas.openxmlformats.org/markup-compatibility/2006">
              <mc:Choice xmlns:v="urn:schemas-microsoft-com:vml" Requires="v">
                <p:oleObj spid="_x0000_s16404" name="Visio" r:id="rId4" imgW="4218737" imgH="1494739" progId="Visio.Drawing.11">
                  <p:embed/>
                </p:oleObj>
              </mc:Choice>
              <mc:Fallback>
                <p:oleObj name="Visio" r:id="rId4" imgW="4218737" imgH="1494739" progId="Visio.Drawing.11">
                  <p:embed/>
                  <p:pic>
                    <p:nvPicPr>
                      <p:cNvPr id="0" name="Object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3722688"/>
                        <a:ext cx="7315200" cy="244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med">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8"/>
          <p:cNvSpPr>
            <a:spLocks noChangeArrowheads="1"/>
          </p:cNvSpPr>
          <p:nvPr/>
        </p:nvSpPr>
        <p:spPr bwMode="auto">
          <a:xfrm>
            <a:off x="304800" y="304800"/>
            <a:ext cx="8458200"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20000"/>
              </a:spcBef>
            </a:pPr>
            <a:endParaRPr lang="vi-VN" sz="3200">
              <a:solidFill>
                <a:srgbClr val="0000FF"/>
              </a:solidFill>
            </a:endParaRPr>
          </a:p>
        </p:txBody>
      </p:sp>
      <p:graphicFrame>
        <p:nvGraphicFramePr>
          <p:cNvPr id="37898" name="Object 10"/>
          <p:cNvGraphicFramePr>
            <a:graphicFrameLocks noChangeAspect="1"/>
          </p:cNvGraphicFramePr>
          <p:nvPr/>
        </p:nvGraphicFramePr>
        <p:xfrm>
          <a:off x="-34925" y="620713"/>
          <a:ext cx="4038600" cy="4892675"/>
        </p:xfrm>
        <a:graphic>
          <a:graphicData uri="http://schemas.openxmlformats.org/presentationml/2006/ole">
            <mc:AlternateContent xmlns:mc="http://schemas.openxmlformats.org/markup-compatibility/2006">
              <mc:Choice xmlns:v="urn:schemas-microsoft-com:vml" Requires="v">
                <p:oleObj spid="_x0000_s17429" name="Visio" r:id="rId4" imgW="4133088" imgH="2447239" progId="Visio.Drawing.11">
                  <p:embed/>
                </p:oleObj>
              </mc:Choice>
              <mc:Fallback>
                <p:oleObj name="Visio" r:id="rId4" imgW="4133088" imgH="2447239" progId="Visio.Drawing.11">
                  <p:embed/>
                  <p:pic>
                    <p:nvPicPr>
                      <p:cNvPr id="0" name="Object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20713"/>
                        <a:ext cx="4038600"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7412" name="Rectangle 14"/>
          <p:cNvSpPr>
            <a:spLocks noChangeArrowheads="1"/>
          </p:cNvSpPr>
          <p:nvPr/>
        </p:nvSpPr>
        <p:spPr bwMode="auto">
          <a:xfrm>
            <a:off x="3841750" y="838200"/>
            <a:ext cx="4953000" cy="556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57200" indent="-457200" algn="just" eaLnBrk="1" hangingPunct="1">
              <a:lnSpc>
                <a:spcPct val="90000"/>
              </a:lnSpc>
              <a:spcBef>
                <a:spcPct val="20000"/>
              </a:spcBef>
              <a:buFont typeface="Wingdings" pitchFamily="2" charset="2"/>
              <a:buChar char="Ø"/>
            </a:pPr>
            <a:r>
              <a:rPr lang="en-US" sz="3200">
                <a:solidFill>
                  <a:srgbClr val="0000FF"/>
                </a:solidFill>
              </a:rPr>
              <a:t>Khi phaân cöïc ngöôïc roài taêng ñieän aùp V</a:t>
            </a:r>
            <a:r>
              <a:rPr lang="en-US" sz="3200" baseline="-25000">
                <a:solidFill>
                  <a:srgbClr val="0000FF"/>
                </a:solidFill>
              </a:rPr>
              <a:t>DC</a:t>
            </a:r>
            <a:r>
              <a:rPr lang="en-US" sz="3200">
                <a:solidFill>
                  <a:srgbClr val="0000FF"/>
                </a:solidFill>
              </a:rPr>
              <a:t> töø 0V leân theo trò soá aâm chæ coù doøng ñieän ræ I</a:t>
            </a:r>
            <a:r>
              <a:rPr lang="en-US" sz="3200" baseline="-25000">
                <a:solidFill>
                  <a:srgbClr val="0000FF"/>
                </a:solidFill>
              </a:rPr>
              <a:t>S</a:t>
            </a:r>
            <a:r>
              <a:rPr lang="en-US" sz="3200">
                <a:solidFill>
                  <a:srgbClr val="0000FF"/>
                </a:solidFill>
              </a:rPr>
              <a:t> coù trò soá raát nhoû ñi qua diode. </a:t>
            </a:r>
          </a:p>
          <a:p>
            <a:pPr marL="457200" indent="-457200" algn="just" eaLnBrk="1" hangingPunct="1">
              <a:lnSpc>
                <a:spcPct val="90000"/>
              </a:lnSpc>
              <a:spcBef>
                <a:spcPct val="20000"/>
              </a:spcBef>
              <a:buFont typeface="Wingdings" pitchFamily="2" charset="2"/>
              <a:buChar char="Ø"/>
            </a:pPr>
            <a:r>
              <a:rPr lang="en-US" sz="3200">
                <a:solidFill>
                  <a:srgbClr val="0000FF"/>
                </a:solidFill>
              </a:rPr>
              <a:t>Neáu taêng cao möùc ñieän aùp nghòch, ñeán moät trò soá khaù cao, doøng ñieän qua diod taêng leân raát lôùn seõ laøm hö diode. </a:t>
            </a:r>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37898"/>
                                        </p:tgtEl>
                                        <p:attrNameLst>
                                          <p:attrName>style.visibility</p:attrName>
                                        </p:attrNameLst>
                                      </p:cBhvr>
                                      <p:to>
                                        <p:strVal val="visible"/>
                                      </p:to>
                                    </p:set>
                                    <p:animEffect transition="in" filter="wipe(down)">
                                      <p:cBhvr>
                                        <p:cTn id="7" dur="3000"/>
                                        <p:tgtEl>
                                          <p:spTgt spid="378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229600" cy="838200"/>
          </a:xfrm>
        </p:spPr>
        <p:txBody>
          <a:bodyPr/>
          <a:lstStyle/>
          <a:p>
            <a:r>
              <a:rPr lang="en-US" sz="3200" b="1">
                <a:solidFill>
                  <a:srgbClr val="00CC00"/>
                </a:solidFill>
              </a:rPr>
              <a:t>IV . ĐO KIỂM TRA DIODE </a:t>
            </a:r>
            <a:r>
              <a:rPr lang="en-US" sz="3200" b="1" smtClean="0">
                <a:solidFill>
                  <a:srgbClr val="00CC00"/>
                </a:solidFill>
              </a:rPr>
              <a:t>:</a:t>
            </a:r>
            <a:endParaRPr lang="en-US"/>
          </a:p>
        </p:txBody>
      </p:sp>
      <p:sp>
        <p:nvSpPr>
          <p:cNvPr id="4" name="Content Placeholder 3"/>
          <p:cNvSpPr>
            <a:spLocks noGrp="1"/>
          </p:cNvSpPr>
          <p:nvPr>
            <p:ph sz="half" idx="2"/>
          </p:nvPr>
        </p:nvSpPr>
        <p:spPr>
          <a:xfrm>
            <a:off x="3200400" y="1143000"/>
            <a:ext cx="5486400" cy="4983163"/>
          </a:xfrm>
        </p:spPr>
        <p:txBody>
          <a:bodyPr/>
          <a:lstStyle/>
          <a:p>
            <a:pPr marL="0" lvl="0" indent="0" algn="just">
              <a:spcBef>
                <a:spcPct val="0"/>
              </a:spcBef>
              <a:buNone/>
            </a:pPr>
            <a:r>
              <a:rPr lang="en-US" sz="3200" kern="1200">
                <a:solidFill>
                  <a:srgbClr val="494949"/>
                </a:solidFill>
                <a:latin typeface="Times New Roman" pitchFamily="18" charset="0"/>
                <a:cs typeface="Times New Roman" pitchFamily="18" charset="0"/>
              </a:rPr>
              <a:t>*Đưa đồng hồ về thang đo điện trở, chỉnh về mức thang đo X1Ω,</a:t>
            </a:r>
          </a:p>
          <a:p>
            <a:pPr marL="0" lvl="0" indent="0" algn="just">
              <a:spcBef>
                <a:spcPct val="0"/>
              </a:spcBef>
              <a:buNone/>
            </a:pPr>
            <a:r>
              <a:rPr lang="en-US" sz="3200" kern="1200">
                <a:solidFill>
                  <a:srgbClr val="494949"/>
                </a:solidFill>
                <a:latin typeface="Times New Roman" pitchFamily="18" charset="0"/>
                <a:cs typeface="Times New Roman" pitchFamily="18" charset="0"/>
              </a:rPr>
              <a:t> đặt hai que đo vào 2 đầu Diode nếu</a:t>
            </a:r>
            <a:endParaRPr lang="en-US" sz="3200" kern="1200">
              <a:solidFill>
                <a:srgbClr val="000000"/>
              </a:solidFill>
              <a:latin typeface="Times New Roman" pitchFamily="18" charset="0"/>
              <a:cs typeface="Times New Roman" pitchFamily="18" charset="0"/>
            </a:endParaRPr>
          </a:p>
          <a:p>
            <a:pPr marL="0" lvl="0" indent="0" algn="just">
              <a:spcBef>
                <a:spcPct val="0"/>
              </a:spcBef>
              <a:buNone/>
            </a:pPr>
            <a:r>
              <a:rPr lang="en-US" sz="3200" kern="1200">
                <a:solidFill>
                  <a:srgbClr val="494949"/>
                </a:solidFill>
                <a:latin typeface="Times New Roman" pitchFamily="18" charset="0"/>
                <a:cs typeface="Times New Roman" pitchFamily="18" charset="0"/>
              </a:rPr>
              <a:t>+ Đo chiều thuận que đen vào Anot, que đỏ vào Katot nếu kim lên thì </a:t>
            </a:r>
            <a:r>
              <a:rPr lang="en-US" sz="3200" kern="1200" smtClean="0">
                <a:solidFill>
                  <a:srgbClr val="494949"/>
                </a:solidFill>
                <a:latin typeface="Times New Roman" pitchFamily="18" charset="0"/>
                <a:cs typeface="Times New Roman" pitchFamily="18" charset="0"/>
              </a:rPr>
              <a:t>ta </a:t>
            </a:r>
            <a:r>
              <a:rPr lang="en-US" sz="3200" kern="1200">
                <a:solidFill>
                  <a:srgbClr val="494949"/>
                </a:solidFill>
                <a:latin typeface="Times New Roman" pitchFamily="18" charset="0"/>
                <a:cs typeface="Times New Roman" pitchFamily="18" charset="0"/>
              </a:rPr>
              <a:t>đảo chiều đo nếu kim không nên là Diode còn </a:t>
            </a:r>
            <a:r>
              <a:rPr lang="en-US" sz="3200" kern="1200" smtClean="0">
                <a:solidFill>
                  <a:srgbClr val="494949"/>
                </a:solidFill>
                <a:latin typeface="Times New Roman" pitchFamily="18" charset="0"/>
                <a:cs typeface="Times New Roman" pitchFamily="18" charset="0"/>
              </a:rPr>
              <a:t>tốt</a:t>
            </a:r>
            <a:endParaRPr lang="en-US" sz="3200" kern="1200">
              <a:solidFill>
                <a:srgbClr val="000000"/>
              </a:solidFill>
              <a:latin typeface="Times New Roman" pitchFamily="18" charset="0"/>
              <a:cs typeface="Times New Roman" pitchFamily="18" charset="0"/>
            </a:endParaRPr>
          </a:p>
        </p:txBody>
      </p:sp>
      <p:pic>
        <p:nvPicPr>
          <p:cNvPr id="19458"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27546" y="1752600"/>
            <a:ext cx="2621507" cy="291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3960818"/>
      </p:ext>
    </p:extLst>
  </p:cSld>
  <p:clrMapOvr>
    <a:masterClrMapping/>
  </p:clrMapOvr>
  <p:transition>
    <p:wheel spokes="8"/>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3200400" y="1143000"/>
            <a:ext cx="5486400" cy="4983163"/>
          </a:xfrm>
        </p:spPr>
        <p:txBody>
          <a:bodyPr/>
          <a:lstStyle/>
          <a:p>
            <a:pPr marL="0" lvl="0" indent="0" algn="just">
              <a:spcBef>
                <a:spcPct val="0"/>
              </a:spcBef>
              <a:buNone/>
            </a:pPr>
            <a:r>
              <a:rPr lang="en-US" sz="3200" kern="1200" smtClean="0">
                <a:solidFill>
                  <a:srgbClr val="494949"/>
                </a:solidFill>
                <a:latin typeface="Times New Roman" pitchFamily="18" charset="0"/>
                <a:cs typeface="Times New Roman" pitchFamily="18" charset="0"/>
              </a:rPr>
              <a:t>+ </a:t>
            </a:r>
            <a:r>
              <a:rPr lang="en-US" sz="3200" kern="1200">
                <a:solidFill>
                  <a:srgbClr val="494949"/>
                </a:solidFill>
                <a:latin typeface="Times New Roman" pitchFamily="18" charset="0"/>
                <a:cs typeface="Times New Roman" pitchFamily="18" charset="0"/>
              </a:rPr>
              <a:t>Nếu đo cả hai chiều kim lên = 0Ω như vậy là Diode bị chập.</a:t>
            </a:r>
            <a:endParaRPr lang="en-US" sz="3200" kern="1200">
              <a:solidFill>
                <a:srgbClr val="000000"/>
              </a:solidFill>
              <a:latin typeface="Times New Roman" pitchFamily="18" charset="0"/>
              <a:cs typeface="Times New Roman" pitchFamily="18" charset="0"/>
            </a:endParaRPr>
          </a:p>
          <a:p>
            <a:pPr marL="0" lvl="0" indent="0" algn="just">
              <a:spcBef>
                <a:spcPct val="0"/>
              </a:spcBef>
              <a:buNone/>
            </a:pPr>
            <a:r>
              <a:rPr lang="en-US" sz="3200" kern="1200">
                <a:solidFill>
                  <a:srgbClr val="494949"/>
                </a:solidFill>
                <a:latin typeface="Times New Roman" pitchFamily="18" charset="0"/>
                <a:cs typeface="Times New Roman" pitchFamily="18" charset="0"/>
              </a:rPr>
              <a:t>+ Nếu đo thuận chiều mà kim không lên là Diode bị đứt.</a:t>
            </a:r>
            <a:endParaRPr lang="en-US"/>
          </a:p>
        </p:txBody>
      </p:sp>
      <p:pic>
        <p:nvPicPr>
          <p:cNvPr id="19458"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27546" y="1752600"/>
            <a:ext cx="2621507" cy="291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815309"/>
      </p:ext>
    </p:extLst>
  </p:cSld>
  <p:clrMapOvr>
    <a:masterClrMapping/>
  </p:clrMapOvr>
  <p:transition>
    <p:wheel spokes="8"/>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228600" y="838200"/>
            <a:ext cx="54102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r>
              <a:rPr lang="en-US" sz="3000" b="1" dirty="0" smtClean="0">
                <a:solidFill>
                  <a:srgbClr val="FF3300"/>
                </a:solidFill>
              </a:rPr>
              <a:t>  V </a:t>
            </a:r>
            <a:r>
              <a:rPr lang="en-US" sz="3000" b="1" dirty="0">
                <a:solidFill>
                  <a:srgbClr val="FF3300"/>
                </a:solidFill>
              </a:rPr>
              <a:t>- ÖÙNG DUÏNG CHỈNH LƯU CUÛA DIODE</a:t>
            </a:r>
          </a:p>
          <a:p>
            <a:pPr eaLnBrk="1" hangingPunct="1"/>
            <a:r>
              <a:rPr lang="en-US" sz="3200" b="1" dirty="0">
                <a:solidFill>
                  <a:srgbClr val="FF3300"/>
                </a:solidFill>
              </a:rPr>
              <a:t>     1- </a:t>
            </a:r>
            <a:r>
              <a:rPr lang="en-US" sz="3200" b="1" dirty="0" err="1">
                <a:solidFill>
                  <a:srgbClr val="FF3300"/>
                </a:solidFill>
              </a:rPr>
              <a:t>Mạch</a:t>
            </a:r>
            <a:r>
              <a:rPr lang="en-US" sz="3200" b="1" dirty="0">
                <a:solidFill>
                  <a:srgbClr val="FF3300"/>
                </a:solidFill>
              </a:rPr>
              <a:t> </a:t>
            </a:r>
            <a:r>
              <a:rPr lang="en-US" sz="3200" b="1" dirty="0" err="1">
                <a:solidFill>
                  <a:srgbClr val="FF3300"/>
                </a:solidFill>
              </a:rPr>
              <a:t>chỉnh</a:t>
            </a:r>
            <a:r>
              <a:rPr lang="en-US" sz="3200" b="1" dirty="0">
                <a:solidFill>
                  <a:srgbClr val="FF3300"/>
                </a:solidFill>
              </a:rPr>
              <a:t> </a:t>
            </a:r>
            <a:r>
              <a:rPr lang="en-US" sz="3200" b="1" dirty="0" err="1">
                <a:solidFill>
                  <a:srgbClr val="FF3300"/>
                </a:solidFill>
              </a:rPr>
              <a:t>lưu</a:t>
            </a:r>
            <a:r>
              <a:rPr lang="en-US" sz="3200" b="1" dirty="0">
                <a:solidFill>
                  <a:srgbClr val="FF3300"/>
                </a:solidFill>
              </a:rPr>
              <a:t> </a:t>
            </a:r>
            <a:r>
              <a:rPr lang="en-US" sz="3200" b="1" dirty="0" err="1">
                <a:solidFill>
                  <a:srgbClr val="FF3300"/>
                </a:solidFill>
                <a:latin typeface="Times New Roman" pitchFamily="18" charset="0"/>
                <a:cs typeface="Times New Roman" pitchFamily="18" charset="0"/>
              </a:rPr>
              <a:t>bán</a:t>
            </a:r>
            <a:r>
              <a:rPr lang="en-US" sz="3200" b="1" dirty="0">
                <a:solidFill>
                  <a:srgbClr val="FF3300"/>
                </a:solidFill>
              </a:rPr>
              <a:t> </a:t>
            </a:r>
            <a:r>
              <a:rPr lang="en-US" sz="3200" b="1" dirty="0" err="1">
                <a:solidFill>
                  <a:srgbClr val="FF3300"/>
                </a:solidFill>
              </a:rPr>
              <a:t>kỳ</a:t>
            </a:r>
            <a:r>
              <a:rPr lang="en-US" sz="3200" b="1" dirty="0">
                <a:solidFill>
                  <a:srgbClr val="FF3300"/>
                </a:solidFill>
              </a:rPr>
              <a:t>:</a:t>
            </a:r>
          </a:p>
          <a:p>
            <a:pPr eaLnBrk="1" hangingPunct="1"/>
            <a:r>
              <a:rPr lang="en-US" sz="3200" b="1" dirty="0">
                <a:solidFill>
                  <a:srgbClr val="FF3300"/>
                </a:solidFill>
              </a:rPr>
              <a:t>       a- </a:t>
            </a:r>
            <a:r>
              <a:rPr lang="en-US" sz="3200" dirty="0" err="1">
                <a:solidFill>
                  <a:srgbClr val="FF3300"/>
                </a:solidFill>
              </a:rPr>
              <a:t>Sơ</a:t>
            </a:r>
            <a:r>
              <a:rPr lang="en-US" sz="3200" dirty="0">
                <a:solidFill>
                  <a:srgbClr val="FF3300"/>
                </a:solidFill>
              </a:rPr>
              <a:t> </a:t>
            </a:r>
            <a:r>
              <a:rPr lang="en-US" sz="3200" dirty="0" err="1">
                <a:solidFill>
                  <a:srgbClr val="FF3300"/>
                </a:solidFill>
              </a:rPr>
              <a:t>đồ</a:t>
            </a:r>
            <a:r>
              <a:rPr lang="en-US" sz="3200" dirty="0">
                <a:solidFill>
                  <a:srgbClr val="FF3300"/>
                </a:solidFill>
              </a:rPr>
              <a:t> </a:t>
            </a:r>
            <a:r>
              <a:rPr lang="en-US" sz="3200" dirty="0" err="1">
                <a:solidFill>
                  <a:srgbClr val="FF3300"/>
                </a:solidFill>
              </a:rPr>
              <a:t>mạch</a:t>
            </a:r>
            <a:r>
              <a:rPr lang="en-US" sz="3200" dirty="0">
                <a:solidFill>
                  <a:srgbClr val="FF3300"/>
                </a:solidFill>
              </a:rPr>
              <a:t> </a:t>
            </a:r>
          </a:p>
          <a:p>
            <a:pPr eaLnBrk="1" hangingPunct="1"/>
            <a:r>
              <a:rPr lang="en-US" sz="3200" dirty="0">
                <a:solidFill>
                  <a:srgbClr val="FF3300"/>
                </a:solidFill>
              </a:rPr>
              <a:t>         - </a:t>
            </a:r>
            <a:r>
              <a:rPr lang="en-US" sz="3200" dirty="0" err="1">
                <a:solidFill>
                  <a:srgbClr val="FF3300"/>
                </a:solidFill>
              </a:rPr>
              <a:t>giản</a:t>
            </a:r>
            <a:r>
              <a:rPr lang="en-US" sz="3200" dirty="0">
                <a:solidFill>
                  <a:srgbClr val="FF3300"/>
                </a:solidFill>
              </a:rPr>
              <a:t> </a:t>
            </a:r>
            <a:r>
              <a:rPr lang="en-US" sz="3200" dirty="0" err="1">
                <a:solidFill>
                  <a:srgbClr val="FF3300"/>
                </a:solidFill>
              </a:rPr>
              <a:t>đồ</a:t>
            </a:r>
            <a:r>
              <a:rPr lang="en-US" sz="3200" dirty="0">
                <a:solidFill>
                  <a:srgbClr val="FF3300"/>
                </a:solidFill>
              </a:rPr>
              <a:t> </a:t>
            </a:r>
            <a:r>
              <a:rPr lang="en-US" sz="3200" dirty="0" err="1">
                <a:solidFill>
                  <a:srgbClr val="FF3300"/>
                </a:solidFill>
              </a:rPr>
              <a:t>thời</a:t>
            </a:r>
            <a:r>
              <a:rPr lang="en-US" sz="3200" dirty="0">
                <a:solidFill>
                  <a:srgbClr val="FF3300"/>
                </a:solidFill>
              </a:rPr>
              <a:t> </a:t>
            </a:r>
            <a:r>
              <a:rPr lang="en-US" sz="3200" dirty="0" err="1">
                <a:solidFill>
                  <a:srgbClr val="FF3300"/>
                </a:solidFill>
                <a:latin typeface="Times New Roman" pitchFamily="18" charset="0"/>
                <a:cs typeface="Times New Roman" pitchFamily="18" charset="0"/>
              </a:rPr>
              <a:t>gian</a:t>
            </a:r>
            <a:r>
              <a:rPr lang="en-US" sz="3200" dirty="0">
                <a:solidFill>
                  <a:srgbClr val="FF3300"/>
                </a:solidFill>
                <a:latin typeface="Times New Roman" pitchFamily="18" charset="0"/>
                <a:cs typeface="Times New Roman" pitchFamily="18" charset="0"/>
              </a:rPr>
              <a:t>:</a:t>
            </a:r>
          </a:p>
        </p:txBody>
      </p:sp>
      <p:graphicFrame>
        <p:nvGraphicFramePr>
          <p:cNvPr id="18435" name="Object 5"/>
          <p:cNvGraphicFramePr>
            <a:graphicFrameLocks noChangeAspect="1"/>
          </p:cNvGraphicFramePr>
          <p:nvPr>
            <p:extLst>
              <p:ext uri="{D42A27DB-BD31-4B8C-83A1-F6EECF244321}">
                <p14:modId xmlns:p14="http://schemas.microsoft.com/office/powerpoint/2010/main" val="233250291"/>
              </p:ext>
            </p:extLst>
          </p:nvPr>
        </p:nvGraphicFramePr>
        <p:xfrm>
          <a:off x="4953000" y="152400"/>
          <a:ext cx="4191000" cy="6705600"/>
        </p:xfrm>
        <a:graphic>
          <a:graphicData uri="http://schemas.openxmlformats.org/presentationml/2006/ole">
            <mc:AlternateContent xmlns:mc="http://schemas.openxmlformats.org/markup-compatibility/2006">
              <mc:Choice xmlns:v="urn:schemas-microsoft-com:vml" Requires="v">
                <p:oleObj spid="_x0000_s18454" name="Visio" r:id="rId4" imgW="2647188" imgH="5190439" progId="Visio.Drawing.11">
                  <p:embed/>
                </p:oleObj>
              </mc:Choice>
              <mc:Fallback>
                <p:oleObj name="Visio" r:id="rId4" imgW="2647188" imgH="5190439" progId="Visio.Drawing.11">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53000" y="152400"/>
                        <a:ext cx="4191000" cy="6705600"/>
                      </a:xfrm>
                      <a:prstGeom prst="rect">
                        <a:avLst/>
                      </a:prstGeom>
                      <a:noFill/>
                      <a:ln>
                        <a:noFill/>
                      </a:ln>
                      <a:extLst/>
                    </p:spPr>
                  </p:pic>
                </p:oleObj>
              </mc:Fallback>
            </mc:AlternateContent>
          </a:graphicData>
        </a:graphic>
      </p:graphicFrame>
    </p:spTree>
  </p:cSld>
  <p:clrMapOvr>
    <a:masterClrMapping/>
  </p:clrMapOvr>
  <p:transition>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8"/>
          <p:cNvSpPr>
            <a:spLocks noChangeArrowheads="1"/>
          </p:cNvSpPr>
          <p:nvPr/>
        </p:nvSpPr>
        <p:spPr bwMode="auto">
          <a:xfrm>
            <a:off x="304800" y="1114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a:p>
        </p:txBody>
      </p:sp>
      <p:sp>
        <p:nvSpPr>
          <p:cNvPr id="2" name="Rectangle 1"/>
          <p:cNvSpPr/>
          <p:nvPr/>
        </p:nvSpPr>
        <p:spPr>
          <a:xfrm>
            <a:off x="685800" y="533400"/>
            <a:ext cx="8153400" cy="8956675"/>
          </a:xfrm>
          <a:prstGeom prst="rect">
            <a:avLst/>
          </a:prstGeom>
        </p:spPr>
        <p:txBody>
          <a:bodyPr>
            <a:spAutoFit/>
          </a:bodyPr>
          <a:lstStyle/>
          <a:p>
            <a:pPr>
              <a:defRPr/>
            </a:pPr>
            <a:r>
              <a:rPr lang="en-US" sz="3200" b="1">
                <a:solidFill>
                  <a:srgbClr val="FF0000"/>
                </a:solidFill>
                <a:latin typeface="Times New Roman" pitchFamily="18" charset="0"/>
                <a:cs typeface="Times New Roman" pitchFamily="18" charset="0"/>
              </a:rPr>
              <a:t>    b. Nguyên lý làm việc:</a:t>
            </a:r>
          </a:p>
          <a:p>
            <a:pPr>
              <a:defRPr/>
            </a:pPr>
            <a:endParaRPr lang="vi-VN" sz="3200">
              <a:solidFill>
                <a:srgbClr val="FF0000"/>
              </a:solidFill>
              <a:latin typeface="Times New Roman" pitchFamily="18" charset="0"/>
              <a:cs typeface="Times New Roman" pitchFamily="18" charset="0"/>
            </a:endParaRPr>
          </a:p>
          <a:p>
            <a:pPr marL="457200" indent="-457200">
              <a:buFontTx/>
              <a:buChar char="-"/>
              <a:defRPr/>
            </a:pPr>
            <a:r>
              <a:rPr lang="en-US" sz="3200">
                <a:solidFill>
                  <a:srgbClr val="0000FF"/>
                </a:solidFill>
                <a:latin typeface="Times New Roman" pitchFamily="18" charset="0"/>
                <a:cs typeface="Times New Roman" pitchFamily="18" charset="0"/>
              </a:rPr>
              <a:t>T</a:t>
            </a:r>
            <a:r>
              <a:rPr lang="en-US" sz="3200" baseline="-25000">
                <a:solidFill>
                  <a:srgbClr val="0000FF"/>
                </a:solidFill>
                <a:latin typeface="Times New Roman" pitchFamily="18" charset="0"/>
                <a:cs typeface="Times New Roman" pitchFamily="18" charset="0"/>
              </a:rPr>
              <a:t>1</a:t>
            </a:r>
            <a:r>
              <a:rPr lang="en-US" sz="3200">
                <a:solidFill>
                  <a:srgbClr val="0000FF"/>
                </a:solidFill>
                <a:latin typeface="Times New Roman" pitchFamily="18" charset="0"/>
                <a:cs typeface="Times New Roman" pitchFamily="18" charset="0"/>
              </a:rPr>
              <a:t>: Biến áp nguồn giảm điện áp 220</a:t>
            </a:r>
            <a:r>
              <a:rPr lang="en-US" sz="3200" baseline="30000">
                <a:solidFill>
                  <a:srgbClr val="0000FF"/>
                </a:solidFill>
                <a:latin typeface="Times New Roman" pitchFamily="18" charset="0"/>
                <a:cs typeface="Times New Roman" pitchFamily="18" charset="0"/>
              </a:rPr>
              <a:t>V</a:t>
            </a:r>
            <a:r>
              <a:rPr lang="en-US" sz="3200">
                <a:solidFill>
                  <a:srgbClr val="0000FF"/>
                </a:solidFill>
                <a:latin typeface="Times New Roman" pitchFamily="18" charset="0"/>
                <a:cs typeface="Times New Roman" pitchFamily="18" charset="0"/>
              </a:rPr>
              <a:t> AC xuống trị số thích hợp V</a:t>
            </a:r>
            <a:r>
              <a:rPr lang="en-US" sz="3200" baseline="-25000">
                <a:solidFill>
                  <a:srgbClr val="0000FF"/>
                </a:solidFill>
                <a:latin typeface="Times New Roman" pitchFamily="18" charset="0"/>
                <a:cs typeface="Times New Roman" pitchFamily="18" charset="0"/>
              </a:rPr>
              <a:t>2</a:t>
            </a:r>
            <a:r>
              <a:rPr lang="en-US" sz="3200">
                <a:solidFill>
                  <a:srgbClr val="0000FF"/>
                </a:solidFill>
                <a:latin typeface="Times New Roman" pitchFamily="18" charset="0"/>
                <a:cs typeface="Times New Roman" pitchFamily="18" charset="0"/>
              </a:rPr>
              <a:t> </a:t>
            </a:r>
          </a:p>
          <a:p>
            <a:pPr marL="457200" indent="-457200">
              <a:buFontTx/>
              <a:buChar char="-"/>
              <a:defRPr/>
            </a:pPr>
            <a:endParaRPr lang="vi-VN" sz="3200">
              <a:solidFill>
                <a:srgbClr val="0000FF"/>
              </a:solidFill>
              <a:latin typeface="Times New Roman" pitchFamily="18" charset="0"/>
              <a:cs typeface="Times New Roman" pitchFamily="18" charset="0"/>
            </a:endParaRPr>
          </a:p>
          <a:p>
            <a:pPr>
              <a:defRPr/>
            </a:pPr>
            <a:r>
              <a:rPr lang="en-US" sz="3200">
                <a:solidFill>
                  <a:srgbClr val="0000FF"/>
                </a:solidFill>
                <a:latin typeface="Times New Roman" pitchFamily="18" charset="0"/>
                <a:cs typeface="Times New Roman" pitchFamily="18" charset="0"/>
              </a:rPr>
              <a:t>-Khi tại A có nửa chu kỳ dương (+) thì diode D phân cực thuận nên dẫn điện, dòng điện I</a:t>
            </a:r>
            <a:r>
              <a:rPr lang="en-US" sz="3200" baseline="-25000">
                <a:solidFill>
                  <a:srgbClr val="0000FF"/>
                </a:solidFill>
                <a:latin typeface="Times New Roman" pitchFamily="18" charset="0"/>
                <a:cs typeface="Times New Roman" pitchFamily="18" charset="0"/>
              </a:rPr>
              <a:t>D</a:t>
            </a:r>
            <a:r>
              <a:rPr lang="en-US" sz="3200">
                <a:solidFill>
                  <a:srgbClr val="0000FF"/>
                </a:solidFill>
                <a:latin typeface="Times New Roman" pitchFamily="18" charset="0"/>
                <a:cs typeface="Times New Roman" pitchFamily="18" charset="0"/>
              </a:rPr>
              <a:t> (I</a:t>
            </a:r>
            <a:r>
              <a:rPr lang="en-US" sz="3200" baseline="-25000">
                <a:solidFill>
                  <a:srgbClr val="0000FF"/>
                </a:solidFill>
                <a:latin typeface="Times New Roman" pitchFamily="18" charset="0"/>
                <a:cs typeface="Times New Roman" pitchFamily="18" charset="0"/>
              </a:rPr>
              <a:t>D</a:t>
            </a:r>
            <a:r>
              <a:rPr lang="en-US" sz="3200">
                <a:solidFill>
                  <a:srgbClr val="0000FF"/>
                </a:solidFill>
                <a:latin typeface="Times New Roman" pitchFamily="18" charset="0"/>
                <a:cs typeface="Times New Roman" pitchFamily="18" charset="0"/>
              </a:rPr>
              <a:t> = I</a:t>
            </a:r>
            <a:r>
              <a:rPr lang="en-US" sz="3200" baseline="-25000">
                <a:solidFill>
                  <a:srgbClr val="0000FF"/>
                </a:solidFill>
                <a:latin typeface="Times New Roman" pitchFamily="18" charset="0"/>
                <a:cs typeface="Times New Roman" pitchFamily="18" charset="0"/>
              </a:rPr>
              <a:t>L</a:t>
            </a:r>
            <a:r>
              <a:rPr lang="en-US" sz="3200">
                <a:solidFill>
                  <a:srgbClr val="0000FF"/>
                </a:solidFill>
                <a:latin typeface="Times New Roman" pitchFamily="18" charset="0"/>
                <a:cs typeface="Times New Roman" pitchFamily="18" charset="0"/>
              </a:rPr>
              <a:t>) qua R</a:t>
            </a:r>
            <a:r>
              <a:rPr lang="en-US" sz="3200" baseline="-25000">
                <a:solidFill>
                  <a:srgbClr val="0000FF"/>
                </a:solidFill>
                <a:latin typeface="Times New Roman" pitchFamily="18" charset="0"/>
                <a:cs typeface="Times New Roman" pitchFamily="18" charset="0"/>
              </a:rPr>
              <a:t>L</a:t>
            </a:r>
            <a:r>
              <a:rPr lang="en-US" sz="3200">
                <a:solidFill>
                  <a:srgbClr val="0000FF"/>
                </a:solidFill>
                <a:latin typeface="Times New Roman" pitchFamily="18" charset="0"/>
                <a:cs typeface="Times New Roman" pitchFamily="18" charset="0"/>
              </a:rPr>
              <a:t> cũng biến thiên hình sin, là nửa chu kỳ dương và cho ra điện áp trên tải cũng là nửa chu ky dương gần bằng tại A.</a:t>
            </a:r>
          </a:p>
          <a:p>
            <a:pPr>
              <a:defRPr/>
            </a:pPr>
            <a:endParaRPr lang="en-US" sz="3200">
              <a:latin typeface="Times New Roman" pitchFamily="18" charset="0"/>
              <a:cs typeface="Times New Roman" pitchFamily="18" charset="0"/>
            </a:endParaRPr>
          </a:p>
          <a:p>
            <a:pPr>
              <a:defRPr/>
            </a:pPr>
            <a:endParaRPr lang="en-US" sz="3200">
              <a:latin typeface="Times New Roman" pitchFamily="18" charset="0"/>
              <a:cs typeface="Times New Roman" pitchFamily="18" charset="0"/>
            </a:endParaRPr>
          </a:p>
          <a:p>
            <a:pPr>
              <a:defRPr/>
            </a:pPr>
            <a:endParaRPr lang="en-US" sz="3200">
              <a:latin typeface="Times New Roman" pitchFamily="18" charset="0"/>
              <a:cs typeface="Times New Roman" pitchFamily="18" charset="0"/>
            </a:endParaRPr>
          </a:p>
          <a:p>
            <a:pPr>
              <a:defRPr/>
            </a:pPr>
            <a:endParaRPr lang="en-US" sz="3200">
              <a:latin typeface="Times New Roman" pitchFamily="18" charset="0"/>
              <a:cs typeface="Times New Roman" pitchFamily="18" charset="0"/>
            </a:endParaRPr>
          </a:p>
          <a:p>
            <a:pPr>
              <a:defRPr/>
            </a:pPr>
            <a:endParaRPr lang="en-US" sz="3200">
              <a:latin typeface="Times New Roman" pitchFamily="18" charset="0"/>
              <a:cs typeface="Times New Roman" pitchFamily="18" charset="0"/>
            </a:endParaRPr>
          </a:p>
          <a:p>
            <a:pPr>
              <a:defRPr/>
            </a:pPr>
            <a:endParaRPr lang="en-US" sz="3200">
              <a:latin typeface="Times New Roman" pitchFamily="18" charset="0"/>
              <a:cs typeface="Times New Roman" pitchFamily="18" charset="0"/>
            </a:endParaRPr>
          </a:p>
          <a:p>
            <a:pPr>
              <a:defRPr/>
            </a:pPr>
            <a:endParaRPr lang="vi-VN" sz="3200">
              <a:latin typeface="Times New Roman" pitchFamily="18" charset="0"/>
              <a:cs typeface="Times New Roman" pitchFamily="18" charset="0"/>
            </a:endParaRPr>
          </a:p>
          <a:p>
            <a:pPr>
              <a:defRPr/>
            </a:pPr>
            <a:r>
              <a:rPr lang="en-US" sz="3200">
                <a:latin typeface="Times New Roman" pitchFamily="18" charset="0"/>
                <a:cs typeface="Times New Roman" pitchFamily="18" charset="0"/>
              </a:rPr>
              <a:t>	</a:t>
            </a:r>
            <a:endParaRPr lang="vi-VN" sz="3200">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8"/>
          <p:cNvSpPr>
            <a:spLocks noChangeArrowheads="1"/>
          </p:cNvSpPr>
          <p:nvPr/>
        </p:nvSpPr>
        <p:spPr bwMode="auto">
          <a:xfrm>
            <a:off x="304800" y="1114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a:p>
        </p:txBody>
      </p:sp>
      <p:sp>
        <p:nvSpPr>
          <p:cNvPr id="2" name="Rectangle 1"/>
          <p:cNvSpPr/>
          <p:nvPr/>
        </p:nvSpPr>
        <p:spPr>
          <a:xfrm>
            <a:off x="457200" y="457200"/>
            <a:ext cx="8229600" cy="4524375"/>
          </a:xfrm>
          <a:prstGeom prst="rect">
            <a:avLst/>
          </a:prstGeom>
        </p:spPr>
        <p:txBody>
          <a:bodyPr>
            <a:spAutoFit/>
          </a:bodyPr>
          <a:lstStyle/>
          <a:p>
            <a:pPr>
              <a:defRPr/>
            </a:pPr>
            <a:endParaRPr lang="en-US" sz="3200">
              <a:latin typeface="Times New Roman" pitchFamily="18" charset="0"/>
              <a:cs typeface="Times New Roman" pitchFamily="18" charset="0"/>
            </a:endParaRPr>
          </a:p>
          <a:p>
            <a:pPr marL="457200" indent="-457200">
              <a:buFontTx/>
              <a:buChar char="-"/>
              <a:defRPr/>
            </a:pPr>
            <a:r>
              <a:rPr lang="en-US" sz="3200">
                <a:solidFill>
                  <a:srgbClr val="0000FF"/>
                </a:solidFill>
                <a:latin typeface="Times New Roman" pitchFamily="18" charset="0"/>
                <a:cs typeface="Times New Roman" pitchFamily="18" charset="0"/>
              </a:rPr>
              <a:t>Khi điểm A có nửa chu kỳ âm (-) thì diode D phân cực ngược nên không dẫn điện, lúc đó không có dòng qua diode nên I</a:t>
            </a:r>
            <a:r>
              <a:rPr lang="en-US" sz="3200" baseline="-25000">
                <a:solidFill>
                  <a:srgbClr val="0000FF"/>
                </a:solidFill>
                <a:latin typeface="Times New Roman" pitchFamily="18" charset="0"/>
                <a:cs typeface="Times New Roman" pitchFamily="18" charset="0"/>
              </a:rPr>
              <a:t>D </a:t>
            </a:r>
            <a:r>
              <a:rPr lang="en-US" sz="3200">
                <a:solidFill>
                  <a:srgbClr val="0000FF"/>
                </a:solidFill>
                <a:latin typeface="Times New Roman" pitchFamily="18" charset="0"/>
                <a:cs typeface="Times New Roman" pitchFamily="18" charset="0"/>
              </a:rPr>
              <a:t>= I</a:t>
            </a:r>
            <a:r>
              <a:rPr lang="en-US" sz="3200" baseline="-25000">
                <a:solidFill>
                  <a:srgbClr val="0000FF"/>
                </a:solidFill>
                <a:latin typeface="Times New Roman" pitchFamily="18" charset="0"/>
                <a:cs typeface="Times New Roman" pitchFamily="18" charset="0"/>
              </a:rPr>
              <a:t>L</a:t>
            </a:r>
            <a:r>
              <a:rPr lang="en-US" sz="3200">
                <a:solidFill>
                  <a:srgbClr val="0000FF"/>
                </a:solidFill>
                <a:latin typeface="Times New Roman" pitchFamily="18" charset="0"/>
                <a:cs typeface="Times New Roman" pitchFamily="18" charset="0"/>
              </a:rPr>
              <a:t> = 0.</a:t>
            </a:r>
          </a:p>
          <a:p>
            <a:pPr marL="457200" indent="-457200">
              <a:buFontTx/>
              <a:buChar char="-"/>
              <a:defRPr/>
            </a:pPr>
            <a:endParaRPr lang="vi-VN" sz="3200">
              <a:solidFill>
                <a:srgbClr val="0000FF"/>
              </a:solidFill>
              <a:latin typeface="Times New Roman" pitchFamily="18" charset="0"/>
              <a:cs typeface="Times New Roman" pitchFamily="18" charset="0"/>
            </a:endParaRPr>
          </a:p>
          <a:p>
            <a:pPr>
              <a:defRPr/>
            </a:pPr>
            <a:r>
              <a:rPr lang="en-US" sz="3200" b="1">
                <a:solidFill>
                  <a:srgbClr val="0000FF"/>
                </a:solidFill>
                <a:latin typeface="Times New Roman" pitchFamily="18" charset="0"/>
                <a:cs typeface="Times New Roman" pitchFamily="18" charset="0"/>
              </a:rPr>
              <a:t>Như vậy:</a:t>
            </a:r>
            <a:r>
              <a:rPr lang="en-US" sz="3200">
                <a:solidFill>
                  <a:srgbClr val="0000FF"/>
                </a:solidFill>
                <a:latin typeface="Times New Roman" pitchFamily="18" charset="0"/>
                <a:cs typeface="Times New Roman" pitchFamily="18" charset="0"/>
              </a:rPr>
              <a:t> Dòng điện qua tải I</a:t>
            </a:r>
            <a:r>
              <a:rPr lang="en-US" sz="3200" baseline="-25000">
                <a:solidFill>
                  <a:srgbClr val="0000FF"/>
                </a:solidFill>
                <a:latin typeface="Times New Roman" pitchFamily="18" charset="0"/>
                <a:cs typeface="Times New Roman" pitchFamily="18" charset="0"/>
              </a:rPr>
              <a:t>L</a:t>
            </a:r>
            <a:r>
              <a:rPr lang="en-US" sz="3200">
                <a:solidFill>
                  <a:srgbClr val="0000FF"/>
                </a:solidFill>
                <a:latin typeface="Times New Roman" pitchFamily="18" charset="0"/>
                <a:cs typeface="Times New Roman" pitchFamily="18" charset="0"/>
              </a:rPr>
              <a:t> và điện áp trên tải V</a:t>
            </a:r>
            <a:r>
              <a:rPr lang="en-US" sz="3200" baseline="-25000">
                <a:solidFill>
                  <a:srgbClr val="0000FF"/>
                </a:solidFill>
                <a:latin typeface="Times New Roman" pitchFamily="18" charset="0"/>
                <a:cs typeface="Times New Roman" pitchFamily="18" charset="0"/>
              </a:rPr>
              <a:t>L</a:t>
            </a:r>
            <a:r>
              <a:rPr lang="en-US" sz="3200">
                <a:solidFill>
                  <a:srgbClr val="0000FF"/>
                </a:solidFill>
                <a:latin typeface="Times New Roman" pitchFamily="18" charset="0"/>
                <a:cs typeface="Times New Roman" pitchFamily="18" charset="0"/>
              </a:rPr>
              <a:t> chỉ còn lại có nửa chu kỳ dương, do đó mạch điện được gọi là mạch chỉnh lưu điện bán kỳ (nửa chu kỳ).</a:t>
            </a:r>
            <a:endParaRPr lang="vi-VN" sz="3200">
              <a:solidFill>
                <a:srgbClr val="0000FF"/>
              </a:solidFill>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8"/>
          <p:cNvSpPr>
            <a:spLocks noChangeArrowheads="1"/>
          </p:cNvSpPr>
          <p:nvPr/>
        </p:nvSpPr>
        <p:spPr bwMode="auto">
          <a:xfrm>
            <a:off x="304800" y="1114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a:p>
        </p:txBody>
      </p:sp>
      <p:sp>
        <p:nvSpPr>
          <p:cNvPr id="3" name="Rectangle 2"/>
          <p:cNvSpPr/>
          <p:nvPr/>
        </p:nvSpPr>
        <p:spPr>
          <a:xfrm>
            <a:off x="914400" y="457200"/>
            <a:ext cx="7696200" cy="5016758"/>
          </a:xfrm>
          <a:prstGeom prst="rect">
            <a:avLst/>
          </a:prstGeom>
        </p:spPr>
        <p:txBody>
          <a:bodyPr>
            <a:spAutoFit/>
          </a:bodyPr>
          <a:lstStyle/>
          <a:p>
            <a:pPr>
              <a:defRPr/>
            </a:pPr>
            <a:r>
              <a:rPr lang="en-US" sz="3200" b="1">
                <a:solidFill>
                  <a:srgbClr val="FF0000"/>
                </a:solidFill>
                <a:latin typeface="Times New Roman" pitchFamily="18" charset="0"/>
                <a:cs typeface="Times New Roman" pitchFamily="18" charset="0"/>
              </a:rPr>
              <a:t>c. Khảo sát mạch điện thực tế:</a:t>
            </a:r>
          </a:p>
          <a:p>
            <a:pPr>
              <a:defRPr/>
            </a:pPr>
            <a:r>
              <a:rPr lang="en-US" sz="3200">
                <a:solidFill>
                  <a:srgbClr val="0000FF"/>
                </a:solidFill>
                <a:latin typeface="Times New Roman" pitchFamily="18" charset="0"/>
                <a:cs typeface="Times New Roman" pitchFamily="18" charset="0"/>
              </a:rPr>
              <a:t>- Đo điện áp ngõ vào biến áp 220 v</a:t>
            </a:r>
          </a:p>
          <a:p>
            <a:pPr>
              <a:defRPr/>
            </a:pPr>
            <a:r>
              <a:rPr lang="en-US" sz="3200">
                <a:solidFill>
                  <a:srgbClr val="0000FF"/>
                </a:solidFill>
                <a:latin typeface="Times New Roman" pitchFamily="18" charset="0"/>
                <a:cs typeface="Times New Roman" pitchFamily="18" charset="0"/>
              </a:rPr>
              <a:t>- Đo điện áp ngõ ra biến áp 12 v</a:t>
            </a:r>
          </a:p>
          <a:p>
            <a:pPr marL="457200" indent="-457200">
              <a:buFontTx/>
              <a:buChar char="-"/>
              <a:defRPr/>
            </a:pPr>
            <a:r>
              <a:rPr lang="en-US" sz="3200" smtClean="0">
                <a:solidFill>
                  <a:srgbClr val="0000FF"/>
                </a:solidFill>
                <a:latin typeface="Times New Roman" pitchFamily="18" charset="0"/>
                <a:cs typeface="Times New Roman" pitchFamily="18" charset="0"/>
              </a:rPr>
              <a:t>Đo </a:t>
            </a:r>
            <a:r>
              <a:rPr lang="en-US" sz="3200">
                <a:solidFill>
                  <a:srgbClr val="0000FF"/>
                </a:solidFill>
                <a:latin typeface="Times New Roman" pitchFamily="18" charset="0"/>
                <a:cs typeface="Times New Roman" pitchFamily="18" charset="0"/>
              </a:rPr>
              <a:t>điện áp sau khi chỉnh </a:t>
            </a:r>
            <a:r>
              <a:rPr lang="en-US" sz="3200" smtClean="0">
                <a:solidFill>
                  <a:srgbClr val="0000FF"/>
                </a:solidFill>
                <a:latin typeface="Times New Roman" pitchFamily="18" charset="0"/>
                <a:cs typeface="Times New Roman" pitchFamily="18" charset="0"/>
              </a:rPr>
              <a:t>lưu</a:t>
            </a:r>
          </a:p>
          <a:p>
            <a:pPr>
              <a:defRPr/>
            </a:pPr>
            <a:endParaRPr lang="en-US" sz="3200">
              <a:solidFill>
                <a:srgbClr val="0000FF"/>
              </a:solidFill>
              <a:latin typeface="Times New Roman" pitchFamily="18" charset="0"/>
              <a:cs typeface="Times New Roman" pitchFamily="18" charset="0"/>
            </a:endParaRPr>
          </a:p>
          <a:p>
            <a:pPr marL="457200" indent="-457200">
              <a:buFontTx/>
              <a:buChar char="-"/>
              <a:defRPr/>
            </a:pPr>
            <a:r>
              <a:rPr lang="en-US" sz="3200" b="1">
                <a:solidFill>
                  <a:srgbClr val="0000FF"/>
                </a:solidFill>
                <a:latin typeface="Times New Roman" pitchFamily="18" charset="0"/>
                <a:cs typeface="Times New Roman" pitchFamily="18" charset="0"/>
              </a:rPr>
              <a:t>Nhận xét Điện áp sau chỉnh lưu </a:t>
            </a:r>
            <a:r>
              <a:rPr lang="en-US" sz="3200" b="1" smtClean="0">
                <a:solidFill>
                  <a:srgbClr val="0000FF"/>
                </a:solidFill>
                <a:latin typeface="Times New Roman" pitchFamily="18" charset="0"/>
                <a:cs typeface="Times New Roman" pitchFamily="18" charset="0"/>
              </a:rPr>
              <a:t>, </a:t>
            </a:r>
            <a:r>
              <a:rPr lang="en-US" sz="3200" b="1">
                <a:solidFill>
                  <a:srgbClr val="0000FF"/>
                </a:solidFill>
                <a:latin typeface="Times New Roman" pitchFamily="18" charset="0"/>
                <a:cs typeface="Times New Roman" pitchFamily="18" charset="0"/>
              </a:rPr>
              <a:t>có điện áp một chiều ngõ ra là 1/2 điện áp xoay </a:t>
            </a:r>
            <a:r>
              <a:rPr lang="en-US" sz="3200" b="1" smtClean="0">
                <a:solidFill>
                  <a:srgbClr val="0000FF"/>
                </a:solidFill>
                <a:latin typeface="Times New Roman" pitchFamily="18" charset="0"/>
                <a:cs typeface="Times New Roman" pitchFamily="18" charset="0"/>
              </a:rPr>
              <a:t>chiều đặt </a:t>
            </a:r>
            <a:r>
              <a:rPr lang="en-US" sz="3200" b="1">
                <a:solidFill>
                  <a:srgbClr val="0000FF"/>
                </a:solidFill>
                <a:latin typeface="Times New Roman" pitchFamily="18" charset="0"/>
                <a:cs typeface="Times New Roman" pitchFamily="18" charset="0"/>
              </a:rPr>
              <a:t>vào mạch chỉnh lưu.</a:t>
            </a:r>
          </a:p>
          <a:p>
            <a:pPr marL="457200" indent="-457200">
              <a:buFontTx/>
              <a:buChar char="-"/>
              <a:defRPr/>
            </a:pPr>
            <a:endParaRPr lang="en-US" sz="3200" b="1">
              <a:solidFill>
                <a:srgbClr val="0000FF"/>
              </a:solidFill>
              <a:latin typeface="Times New Roman" pitchFamily="18" charset="0"/>
              <a:cs typeface="Times New Roman" pitchFamily="18" charset="0"/>
            </a:endParaRPr>
          </a:p>
          <a:p>
            <a:pPr>
              <a:defRPr/>
            </a:pPr>
            <a:endParaRPr lang="vi-VN" sz="3200">
              <a:solidFill>
                <a:srgbClr val="0000FF"/>
              </a:solidFill>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7099" y="1219200"/>
            <a:ext cx="8121650" cy="471488"/>
          </a:xfrm>
        </p:spPr>
        <p:txBody>
          <a:bodyPr>
            <a:normAutofit fontScale="90000"/>
          </a:bodyPr>
          <a:lstStyle/>
          <a:p>
            <a:pPr>
              <a:defRPr/>
            </a:pPr>
            <a:r>
              <a:rPr lang="en-US" sz="3200" dirty="0" err="1" smtClean="0">
                <a:solidFill>
                  <a:srgbClr val="0070C0"/>
                </a:solidFill>
                <a:latin typeface="Times New Roman" pitchFamily="18" charset="0"/>
                <a:cs typeface="Times New Roman" pitchFamily="18" charset="0"/>
              </a:rPr>
              <a:t>Xét</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bán</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kỳ</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dương</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của</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nguồn</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điện</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vào</a:t>
            </a:r>
            <a:endParaRPr lang="en-US" sz="3200" dirty="0">
              <a:solidFill>
                <a:srgbClr val="0070C0"/>
              </a:solidFill>
              <a:latin typeface="Times New Roman" pitchFamily="18" charset="0"/>
              <a:cs typeface="Times New Roman" pitchFamily="18" charset="0"/>
            </a:endParaRPr>
          </a:p>
        </p:txBody>
      </p:sp>
      <p:sp>
        <p:nvSpPr>
          <p:cNvPr id="6147" name="Content Placeholder 2"/>
          <p:cNvSpPr>
            <a:spLocks noGrp="1"/>
          </p:cNvSpPr>
          <p:nvPr>
            <p:ph idx="1"/>
          </p:nvPr>
        </p:nvSpPr>
        <p:spPr>
          <a:xfrm>
            <a:off x="228600" y="2005013"/>
            <a:ext cx="8077200" cy="4167187"/>
          </a:xfrm>
        </p:spPr>
        <p:txBody>
          <a:bodyPr/>
          <a:lstStyle/>
          <a:p>
            <a:pPr marL="0" indent="0">
              <a:buFontTx/>
              <a:buNone/>
            </a:pPr>
            <a:endParaRPr lang="vi-VN" sz="1400" dirty="0" smtClean="0"/>
          </a:p>
        </p:txBody>
      </p:sp>
      <p:sp>
        <p:nvSpPr>
          <p:cNvPr id="6" name="Isosceles Triangle 5"/>
          <p:cNvSpPr/>
          <p:nvPr/>
        </p:nvSpPr>
        <p:spPr>
          <a:xfrm>
            <a:off x="1371600" y="3298825"/>
            <a:ext cx="304800" cy="361950"/>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1" name="Straight Connector 10"/>
          <p:cNvCxnSpPr/>
          <p:nvPr/>
        </p:nvCxnSpPr>
        <p:spPr>
          <a:xfrm>
            <a:off x="1371600" y="3276600"/>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150" name="Group 13"/>
          <p:cNvGrpSpPr>
            <a:grpSpLocks/>
          </p:cNvGrpSpPr>
          <p:nvPr/>
        </p:nvGrpSpPr>
        <p:grpSpPr bwMode="auto">
          <a:xfrm>
            <a:off x="2133600" y="3276600"/>
            <a:ext cx="304800" cy="384175"/>
            <a:chOff x="2133600" y="2590800"/>
            <a:chExt cx="304800" cy="384466"/>
          </a:xfrm>
        </p:grpSpPr>
        <p:sp>
          <p:nvSpPr>
            <p:cNvPr id="15" name="Isosceles Triangle 14"/>
            <p:cNvSpPr/>
            <p:nvPr/>
          </p:nvSpPr>
          <p:spPr>
            <a:xfrm>
              <a:off x="2133600" y="2613042"/>
              <a:ext cx="304800" cy="362224"/>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6" name="Straight Connector 15"/>
            <p:cNvCxnSpPr/>
            <p:nvPr/>
          </p:nvCxnSpPr>
          <p:spPr>
            <a:xfrm>
              <a:off x="2133600" y="2590800"/>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151" name="Group 16"/>
          <p:cNvGrpSpPr>
            <a:grpSpLocks/>
          </p:cNvGrpSpPr>
          <p:nvPr/>
        </p:nvGrpSpPr>
        <p:grpSpPr bwMode="auto">
          <a:xfrm>
            <a:off x="1371600" y="4724400"/>
            <a:ext cx="304800" cy="384175"/>
            <a:chOff x="2133600" y="2590800"/>
            <a:chExt cx="304800" cy="384466"/>
          </a:xfrm>
        </p:grpSpPr>
        <p:sp>
          <p:nvSpPr>
            <p:cNvPr id="18" name="Isosceles Triangle 17"/>
            <p:cNvSpPr/>
            <p:nvPr/>
          </p:nvSpPr>
          <p:spPr>
            <a:xfrm>
              <a:off x="2133600" y="2613042"/>
              <a:ext cx="304800" cy="362224"/>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9" name="Straight Connector 18"/>
            <p:cNvCxnSpPr/>
            <p:nvPr/>
          </p:nvCxnSpPr>
          <p:spPr>
            <a:xfrm>
              <a:off x="2133600" y="2590800"/>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3" name="Rectangle 22"/>
          <p:cNvSpPr/>
          <p:nvPr/>
        </p:nvSpPr>
        <p:spPr>
          <a:xfrm>
            <a:off x="3200400" y="3200400"/>
            <a:ext cx="152400" cy="609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Isosceles Triangle 25"/>
          <p:cNvSpPr/>
          <p:nvPr/>
        </p:nvSpPr>
        <p:spPr>
          <a:xfrm rot="10800000">
            <a:off x="3165475" y="4708525"/>
            <a:ext cx="228600" cy="355600"/>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7" name="Straight Connector 26"/>
          <p:cNvCxnSpPr/>
          <p:nvPr/>
        </p:nvCxnSpPr>
        <p:spPr>
          <a:xfrm rot="10800000">
            <a:off x="3165475" y="5086350"/>
            <a:ext cx="2286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a:endCxn id="23" idx="0"/>
          </p:cNvCxnSpPr>
          <p:nvPr/>
        </p:nvCxnSpPr>
        <p:spPr>
          <a:xfrm>
            <a:off x="3276600" y="2438400"/>
            <a:ext cx="0" cy="762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23" idx="2"/>
            <a:endCxn id="26" idx="3"/>
          </p:cNvCxnSpPr>
          <p:nvPr/>
        </p:nvCxnSpPr>
        <p:spPr>
          <a:xfrm>
            <a:off x="3276600" y="3810000"/>
            <a:ext cx="3175" cy="8985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3276600" y="5086350"/>
            <a:ext cx="4763" cy="85725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a:off x="3460750" y="4800600"/>
            <a:ext cx="152400" cy="14287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a:off x="3429000" y="4953000"/>
            <a:ext cx="152400" cy="14287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a:stCxn id="43" idx="0"/>
            <a:endCxn id="6" idx="3"/>
          </p:cNvCxnSpPr>
          <p:nvPr/>
        </p:nvCxnSpPr>
        <p:spPr>
          <a:xfrm flipV="1">
            <a:off x="1524000" y="3660775"/>
            <a:ext cx="0" cy="1873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endCxn id="4" idx="4"/>
          </p:cNvCxnSpPr>
          <p:nvPr/>
        </p:nvCxnSpPr>
        <p:spPr>
          <a:xfrm flipH="1" flipV="1">
            <a:off x="2281238" y="4456113"/>
            <a:ext cx="4762" cy="2667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V="1">
            <a:off x="2286000" y="2438400"/>
            <a:ext cx="0" cy="8382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21" idx="3"/>
          </p:cNvCxnSpPr>
          <p:nvPr/>
        </p:nvCxnSpPr>
        <p:spPr>
          <a:xfrm>
            <a:off x="2286000" y="5108575"/>
            <a:ext cx="0" cy="8350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609600" y="3886200"/>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66" name="Arc 65"/>
          <p:cNvSpPr/>
          <p:nvPr/>
        </p:nvSpPr>
        <p:spPr>
          <a:xfrm>
            <a:off x="1447800" y="4313238"/>
            <a:ext cx="152400" cy="212725"/>
          </a:xfrm>
          <a:prstGeom prst="arc">
            <a:avLst>
              <a:gd name="adj1" fmla="val 10639724"/>
              <a:gd name="adj2" fmla="val 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cxnSp>
        <p:nvCxnSpPr>
          <p:cNvPr id="68" name="Straight Connector 67"/>
          <p:cNvCxnSpPr/>
          <p:nvPr/>
        </p:nvCxnSpPr>
        <p:spPr>
          <a:xfrm>
            <a:off x="1587500" y="4419600"/>
            <a:ext cx="6858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flipH="1">
            <a:off x="620713" y="4419600"/>
            <a:ext cx="8382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Oval 3"/>
          <p:cNvSpPr/>
          <p:nvPr/>
        </p:nvSpPr>
        <p:spPr>
          <a:xfrm>
            <a:off x="2236788" y="4379913"/>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Oval 42"/>
          <p:cNvSpPr/>
          <p:nvPr/>
        </p:nvSpPr>
        <p:spPr>
          <a:xfrm>
            <a:off x="1479550" y="3848100"/>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4" name="Oval 43"/>
          <p:cNvSpPr/>
          <p:nvPr/>
        </p:nvSpPr>
        <p:spPr>
          <a:xfrm>
            <a:off x="2228850" y="2400300"/>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Oval 45"/>
          <p:cNvSpPr/>
          <p:nvPr/>
        </p:nvSpPr>
        <p:spPr>
          <a:xfrm>
            <a:off x="565150" y="3843338"/>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8" name="Oval 47"/>
          <p:cNvSpPr/>
          <p:nvPr/>
        </p:nvSpPr>
        <p:spPr>
          <a:xfrm>
            <a:off x="565150" y="4383088"/>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Freeform 9"/>
          <p:cNvSpPr/>
          <p:nvPr/>
        </p:nvSpPr>
        <p:spPr>
          <a:xfrm>
            <a:off x="508000" y="4025900"/>
            <a:ext cx="114300" cy="152400"/>
          </a:xfrm>
          <a:custGeom>
            <a:avLst/>
            <a:gdLst>
              <a:gd name="connsiteX0" fmla="*/ 0 w 114300"/>
              <a:gd name="connsiteY0" fmla="*/ 146061 h 152411"/>
              <a:gd name="connsiteX1" fmla="*/ 57150 w 114300"/>
              <a:gd name="connsiteY1" fmla="*/ 11 h 152411"/>
              <a:gd name="connsiteX2" fmla="*/ 114300 w 114300"/>
              <a:gd name="connsiteY2" fmla="*/ 152411 h 152411"/>
            </a:gdLst>
            <a:ahLst/>
            <a:cxnLst>
              <a:cxn ang="0">
                <a:pos x="connsiteX0" y="connsiteY0"/>
              </a:cxn>
              <a:cxn ang="0">
                <a:pos x="connsiteX1" y="connsiteY1"/>
              </a:cxn>
              <a:cxn ang="0">
                <a:pos x="connsiteX2" y="connsiteY2"/>
              </a:cxn>
            </a:cxnLst>
            <a:rect l="l" t="t" r="r" b="b"/>
            <a:pathLst>
              <a:path w="114300" h="152411">
                <a:moveTo>
                  <a:pt x="0" y="146061"/>
                </a:moveTo>
                <a:cubicBezTo>
                  <a:pt x="19050" y="72507"/>
                  <a:pt x="38100" y="-1047"/>
                  <a:pt x="57150" y="11"/>
                </a:cubicBezTo>
                <a:cubicBezTo>
                  <a:pt x="76200" y="1069"/>
                  <a:pt x="95250" y="76740"/>
                  <a:pt x="114300" y="152411"/>
                </a:cubicBezTo>
              </a:path>
            </a:pathLst>
          </a:custGeom>
          <a:ln w="22225">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29" name="TextBox 28"/>
          <p:cNvSpPr txBox="1">
            <a:spLocks noChangeArrowheads="1"/>
          </p:cNvSpPr>
          <p:nvPr/>
        </p:nvSpPr>
        <p:spPr bwMode="auto">
          <a:xfrm>
            <a:off x="914400" y="3325813"/>
            <a:ext cx="444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a:t>D1</a:t>
            </a:r>
          </a:p>
        </p:txBody>
      </p:sp>
      <p:sp>
        <p:nvSpPr>
          <p:cNvPr id="6177" name="TextBox 57"/>
          <p:cNvSpPr txBox="1">
            <a:spLocks noChangeArrowheads="1"/>
          </p:cNvSpPr>
          <p:nvPr/>
        </p:nvSpPr>
        <p:spPr bwMode="auto">
          <a:xfrm>
            <a:off x="2514600" y="3319463"/>
            <a:ext cx="444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a:t>D2</a:t>
            </a:r>
          </a:p>
        </p:txBody>
      </p:sp>
      <p:sp>
        <p:nvSpPr>
          <p:cNvPr id="60" name="TextBox 59"/>
          <p:cNvSpPr txBox="1">
            <a:spLocks noChangeArrowheads="1"/>
          </p:cNvSpPr>
          <p:nvPr/>
        </p:nvSpPr>
        <p:spPr bwMode="auto">
          <a:xfrm>
            <a:off x="2514600" y="4746625"/>
            <a:ext cx="444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dirty="0"/>
              <a:t>D3</a:t>
            </a:r>
          </a:p>
        </p:txBody>
      </p:sp>
      <p:sp>
        <p:nvSpPr>
          <p:cNvPr id="6179" name="TextBox 60"/>
          <p:cNvSpPr txBox="1">
            <a:spLocks noChangeArrowheads="1"/>
          </p:cNvSpPr>
          <p:nvPr/>
        </p:nvSpPr>
        <p:spPr bwMode="auto">
          <a:xfrm>
            <a:off x="914400" y="4759325"/>
            <a:ext cx="444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a:t>D4</a:t>
            </a:r>
          </a:p>
        </p:txBody>
      </p:sp>
      <p:sp>
        <p:nvSpPr>
          <p:cNvPr id="6180" name="TextBox 61"/>
          <p:cNvSpPr txBox="1">
            <a:spLocks noChangeArrowheads="1"/>
          </p:cNvSpPr>
          <p:nvPr/>
        </p:nvSpPr>
        <p:spPr bwMode="auto">
          <a:xfrm>
            <a:off x="3429000" y="3328988"/>
            <a:ext cx="3873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a:t>Rt</a:t>
            </a:r>
          </a:p>
        </p:txBody>
      </p:sp>
      <p:sp>
        <p:nvSpPr>
          <p:cNvPr id="6181" name="TextBox 63"/>
          <p:cNvSpPr txBox="1">
            <a:spLocks noChangeArrowheads="1"/>
          </p:cNvSpPr>
          <p:nvPr/>
        </p:nvSpPr>
        <p:spPr bwMode="auto">
          <a:xfrm>
            <a:off x="3505200" y="4354513"/>
            <a:ext cx="5191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a:solidFill>
                  <a:srgbClr val="FF0000"/>
                </a:solidFill>
              </a:rPr>
              <a:t>Led</a:t>
            </a:r>
          </a:p>
        </p:txBody>
      </p:sp>
      <p:grpSp>
        <p:nvGrpSpPr>
          <p:cNvPr id="41" name="Group 40"/>
          <p:cNvGrpSpPr>
            <a:grpSpLocks/>
          </p:cNvGrpSpPr>
          <p:nvPr/>
        </p:nvGrpSpPr>
        <p:grpSpPr bwMode="auto">
          <a:xfrm>
            <a:off x="674688" y="3924300"/>
            <a:ext cx="92075" cy="101600"/>
            <a:chOff x="673894" y="3924300"/>
            <a:chExt cx="92869" cy="101589"/>
          </a:xfrm>
        </p:grpSpPr>
        <p:cxnSp>
          <p:nvCxnSpPr>
            <p:cNvPr id="31" name="Straight Connector 30"/>
            <p:cNvCxnSpPr/>
            <p:nvPr/>
          </p:nvCxnSpPr>
          <p:spPr>
            <a:xfrm>
              <a:off x="718727" y="3924300"/>
              <a:ext cx="0" cy="101589"/>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73894" y="3975095"/>
              <a:ext cx="92869" cy="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grpSp>
      <p:cxnSp>
        <p:nvCxnSpPr>
          <p:cNvPr id="35" name="Straight Connector 34"/>
          <p:cNvCxnSpPr/>
          <p:nvPr/>
        </p:nvCxnSpPr>
        <p:spPr>
          <a:xfrm>
            <a:off x="668338" y="4354513"/>
            <a:ext cx="93662" cy="0"/>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6186" name="Group 73"/>
          <p:cNvGrpSpPr>
            <a:grpSpLocks/>
          </p:cNvGrpSpPr>
          <p:nvPr/>
        </p:nvGrpSpPr>
        <p:grpSpPr bwMode="auto">
          <a:xfrm>
            <a:off x="5486400" y="1828800"/>
            <a:ext cx="2743200" cy="1039813"/>
            <a:chOff x="3886200" y="1828800"/>
            <a:chExt cx="2743200" cy="1039885"/>
          </a:xfrm>
        </p:grpSpPr>
        <p:cxnSp>
          <p:nvCxnSpPr>
            <p:cNvPr id="65" name="Straight Arrow Connector 64"/>
            <p:cNvCxnSpPr/>
            <p:nvPr/>
          </p:nvCxnSpPr>
          <p:spPr>
            <a:xfrm flipV="1">
              <a:off x="4114800" y="1828800"/>
              <a:ext cx="0" cy="1039885"/>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a:off x="3886200" y="2347949"/>
              <a:ext cx="2743200"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6187" name="Group 75"/>
          <p:cNvGrpSpPr>
            <a:grpSpLocks/>
          </p:cNvGrpSpPr>
          <p:nvPr/>
        </p:nvGrpSpPr>
        <p:grpSpPr bwMode="auto">
          <a:xfrm>
            <a:off x="5486400" y="2998788"/>
            <a:ext cx="2743200" cy="1039812"/>
            <a:chOff x="3886200" y="1828800"/>
            <a:chExt cx="2743200" cy="1039885"/>
          </a:xfrm>
        </p:grpSpPr>
        <p:cxnSp>
          <p:nvCxnSpPr>
            <p:cNvPr id="77" name="Straight Arrow Connector 76"/>
            <p:cNvCxnSpPr/>
            <p:nvPr/>
          </p:nvCxnSpPr>
          <p:spPr>
            <a:xfrm flipV="1">
              <a:off x="4114800" y="1828800"/>
              <a:ext cx="0" cy="1039885"/>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8" name="Straight Arrow Connector 77"/>
            <p:cNvCxnSpPr/>
            <p:nvPr/>
          </p:nvCxnSpPr>
          <p:spPr>
            <a:xfrm>
              <a:off x="3886200" y="2347948"/>
              <a:ext cx="2743200"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80" name="Freeform 79"/>
          <p:cNvSpPr/>
          <p:nvPr/>
        </p:nvSpPr>
        <p:spPr>
          <a:xfrm>
            <a:off x="5713413" y="2005013"/>
            <a:ext cx="715962" cy="650875"/>
          </a:xfrm>
          <a:custGeom>
            <a:avLst/>
            <a:gdLst>
              <a:gd name="connsiteX0" fmla="*/ 0 w 716890"/>
              <a:gd name="connsiteY0" fmla="*/ 329288 h 651180"/>
              <a:gd name="connsiteX1" fmla="*/ 168250 w 716890"/>
              <a:gd name="connsiteY1" fmla="*/ 104 h 651180"/>
              <a:gd name="connsiteX2" fmla="*/ 365760 w 716890"/>
              <a:gd name="connsiteY2" fmla="*/ 358549 h 651180"/>
              <a:gd name="connsiteX3" fmla="*/ 534010 w 716890"/>
              <a:gd name="connsiteY3" fmla="*/ 651157 h 651180"/>
              <a:gd name="connsiteX4" fmla="*/ 716890 w 716890"/>
              <a:gd name="connsiteY4" fmla="*/ 343918 h 6511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890" h="651180">
                <a:moveTo>
                  <a:pt x="0" y="329288"/>
                </a:moveTo>
                <a:cubicBezTo>
                  <a:pt x="53645" y="162257"/>
                  <a:pt x="107290" y="-4773"/>
                  <a:pt x="168250" y="104"/>
                </a:cubicBezTo>
                <a:cubicBezTo>
                  <a:pt x="229210" y="4981"/>
                  <a:pt x="304800" y="250040"/>
                  <a:pt x="365760" y="358549"/>
                </a:cubicBezTo>
                <a:cubicBezTo>
                  <a:pt x="426720" y="467058"/>
                  <a:pt x="475489" y="653595"/>
                  <a:pt x="534010" y="651157"/>
                </a:cubicBezTo>
                <a:cubicBezTo>
                  <a:pt x="592531" y="648719"/>
                  <a:pt x="654710" y="496318"/>
                  <a:pt x="716890" y="34391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1" name="Freeform 80"/>
          <p:cNvSpPr/>
          <p:nvPr/>
        </p:nvSpPr>
        <p:spPr>
          <a:xfrm>
            <a:off x="6438900" y="2009775"/>
            <a:ext cx="715963" cy="652463"/>
          </a:xfrm>
          <a:custGeom>
            <a:avLst/>
            <a:gdLst>
              <a:gd name="connsiteX0" fmla="*/ 0 w 716890"/>
              <a:gd name="connsiteY0" fmla="*/ 329288 h 651180"/>
              <a:gd name="connsiteX1" fmla="*/ 168250 w 716890"/>
              <a:gd name="connsiteY1" fmla="*/ 104 h 651180"/>
              <a:gd name="connsiteX2" fmla="*/ 365760 w 716890"/>
              <a:gd name="connsiteY2" fmla="*/ 358549 h 651180"/>
              <a:gd name="connsiteX3" fmla="*/ 534010 w 716890"/>
              <a:gd name="connsiteY3" fmla="*/ 651157 h 651180"/>
              <a:gd name="connsiteX4" fmla="*/ 716890 w 716890"/>
              <a:gd name="connsiteY4" fmla="*/ 343918 h 6511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890" h="651180">
                <a:moveTo>
                  <a:pt x="0" y="329288"/>
                </a:moveTo>
                <a:cubicBezTo>
                  <a:pt x="53645" y="162257"/>
                  <a:pt x="107290" y="-4773"/>
                  <a:pt x="168250" y="104"/>
                </a:cubicBezTo>
                <a:cubicBezTo>
                  <a:pt x="229210" y="4981"/>
                  <a:pt x="304800" y="250040"/>
                  <a:pt x="365760" y="358549"/>
                </a:cubicBezTo>
                <a:cubicBezTo>
                  <a:pt x="426720" y="467058"/>
                  <a:pt x="475489" y="653595"/>
                  <a:pt x="534010" y="651157"/>
                </a:cubicBezTo>
                <a:cubicBezTo>
                  <a:pt x="592531" y="648719"/>
                  <a:pt x="654710" y="496318"/>
                  <a:pt x="716890" y="34391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5" name="Freeform 84"/>
          <p:cNvSpPr/>
          <p:nvPr/>
        </p:nvSpPr>
        <p:spPr>
          <a:xfrm>
            <a:off x="5727700" y="3138488"/>
            <a:ext cx="349250" cy="373062"/>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2" name="Freeform 91"/>
          <p:cNvSpPr/>
          <p:nvPr/>
        </p:nvSpPr>
        <p:spPr>
          <a:xfrm>
            <a:off x="6432550" y="3138488"/>
            <a:ext cx="349250" cy="373062"/>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3" name="Freeform 92"/>
          <p:cNvSpPr/>
          <p:nvPr/>
        </p:nvSpPr>
        <p:spPr>
          <a:xfrm>
            <a:off x="6788150" y="3130550"/>
            <a:ext cx="349250" cy="373063"/>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4" name="Freeform 93"/>
          <p:cNvSpPr/>
          <p:nvPr/>
        </p:nvSpPr>
        <p:spPr>
          <a:xfrm>
            <a:off x="6070600" y="3130550"/>
            <a:ext cx="349250" cy="373063"/>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cxnSp>
        <p:nvCxnSpPr>
          <p:cNvPr id="7" name="Straight Connector 6"/>
          <p:cNvCxnSpPr/>
          <p:nvPr/>
        </p:nvCxnSpPr>
        <p:spPr>
          <a:xfrm>
            <a:off x="6070600" y="18288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6432550" y="18288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a:off x="6797675" y="18288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148513" y="1843088"/>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7500938" y="18415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7869238" y="18288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sp>
        <p:nvSpPr>
          <p:cNvPr id="86" name="Freeform 85"/>
          <p:cNvSpPr/>
          <p:nvPr/>
        </p:nvSpPr>
        <p:spPr>
          <a:xfrm>
            <a:off x="7148513" y="2022475"/>
            <a:ext cx="717550" cy="652463"/>
          </a:xfrm>
          <a:custGeom>
            <a:avLst/>
            <a:gdLst>
              <a:gd name="connsiteX0" fmla="*/ 0 w 716890"/>
              <a:gd name="connsiteY0" fmla="*/ 329288 h 651180"/>
              <a:gd name="connsiteX1" fmla="*/ 168250 w 716890"/>
              <a:gd name="connsiteY1" fmla="*/ 104 h 651180"/>
              <a:gd name="connsiteX2" fmla="*/ 365760 w 716890"/>
              <a:gd name="connsiteY2" fmla="*/ 358549 h 651180"/>
              <a:gd name="connsiteX3" fmla="*/ 534010 w 716890"/>
              <a:gd name="connsiteY3" fmla="*/ 651157 h 651180"/>
              <a:gd name="connsiteX4" fmla="*/ 716890 w 716890"/>
              <a:gd name="connsiteY4" fmla="*/ 343918 h 6511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890" h="651180">
                <a:moveTo>
                  <a:pt x="0" y="329288"/>
                </a:moveTo>
                <a:cubicBezTo>
                  <a:pt x="53645" y="162257"/>
                  <a:pt x="107290" y="-4773"/>
                  <a:pt x="168250" y="104"/>
                </a:cubicBezTo>
                <a:cubicBezTo>
                  <a:pt x="229210" y="4981"/>
                  <a:pt x="304800" y="250040"/>
                  <a:pt x="365760" y="358549"/>
                </a:cubicBezTo>
                <a:cubicBezTo>
                  <a:pt x="426720" y="467058"/>
                  <a:pt x="475489" y="653595"/>
                  <a:pt x="534010" y="651157"/>
                </a:cubicBezTo>
                <a:cubicBezTo>
                  <a:pt x="592531" y="648719"/>
                  <a:pt x="654710" y="496318"/>
                  <a:pt x="716890" y="34391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7" name="Freeform 86"/>
          <p:cNvSpPr/>
          <p:nvPr/>
        </p:nvSpPr>
        <p:spPr>
          <a:xfrm>
            <a:off x="7150100" y="3130550"/>
            <a:ext cx="349250" cy="373063"/>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8" name="Freeform 87"/>
          <p:cNvSpPr/>
          <p:nvPr/>
        </p:nvSpPr>
        <p:spPr>
          <a:xfrm>
            <a:off x="7513638" y="3135313"/>
            <a:ext cx="349250" cy="373062"/>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0" name="Oval 89"/>
          <p:cNvSpPr/>
          <p:nvPr/>
        </p:nvSpPr>
        <p:spPr>
          <a:xfrm>
            <a:off x="2243138" y="5905500"/>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3" name="TextBox 52"/>
          <p:cNvSpPr txBox="1">
            <a:spLocks noChangeArrowheads="1"/>
          </p:cNvSpPr>
          <p:nvPr/>
        </p:nvSpPr>
        <p:spPr bwMode="auto">
          <a:xfrm>
            <a:off x="5756275" y="3181350"/>
            <a:ext cx="328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dirty="0"/>
              <a:t>D1</a:t>
            </a:r>
          </a:p>
          <a:p>
            <a:r>
              <a:rPr lang="en-US" sz="1000" dirty="0"/>
              <a:t>D3</a:t>
            </a:r>
          </a:p>
        </p:txBody>
      </p:sp>
      <p:sp>
        <p:nvSpPr>
          <p:cNvPr id="6205" name="TextBox 94"/>
          <p:cNvSpPr txBox="1">
            <a:spLocks noChangeArrowheads="1"/>
          </p:cNvSpPr>
          <p:nvPr/>
        </p:nvSpPr>
        <p:spPr bwMode="auto">
          <a:xfrm>
            <a:off x="7173913" y="3189288"/>
            <a:ext cx="3286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a:t>D1</a:t>
            </a:r>
          </a:p>
          <a:p>
            <a:r>
              <a:rPr lang="en-US" sz="1000"/>
              <a:t>D3</a:t>
            </a:r>
          </a:p>
        </p:txBody>
      </p:sp>
      <p:sp>
        <p:nvSpPr>
          <p:cNvPr id="6206" name="TextBox 95"/>
          <p:cNvSpPr txBox="1">
            <a:spLocks noChangeArrowheads="1"/>
          </p:cNvSpPr>
          <p:nvPr/>
        </p:nvSpPr>
        <p:spPr bwMode="auto">
          <a:xfrm>
            <a:off x="6465888" y="3189288"/>
            <a:ext cx="330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a:t>D1</a:t>
            </a:r>
          </a:p>
          <a:p>
            <a:r>
              <a:rPr lang="en-US" sz="1000"/>
              <a:t>D3</a:t>
            </a:r>
          </a:p>
        </p:txBody>
      </p:sp>
      <p:sp>
        <p:nvSpPr>
          <p:cNvPr id="6207" name="TextBox 96"/>
          <p:cNvSpPr txBox="1">
            <a:spLocks noChangeArrowheads="1"/>
          </p:cNvSpPr>
          <p:nvPr/>
        </p:nvSpPr>
        <p:spPr bwMode="auto">
          <a:xfrm>
            <a:off x="6081713" y="3189288"/>
            <a:ext cx="330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a:t>D2</a:t>
            </a:r>
          </a:p>
          <a:p>
            <a:r>
              <a:rPr lang="en-US" sz="1000"/>
              <a:t>D4</a:t>
            </a:r>
          </a:p>
        </p:txBody>
      </p:sp>
      <p:sp>
        <p:nvSpPr>
          <p:cNvPr id="6208" name="TextBox 97"/>
          <p:cNvSpPr txBox="1">
            <a:spLocks noChangeArrowheads="1"/>
          </p:cNvSpPr>
          <p:nvPr/>
        </p:nvSpPr>
        <p:spPr bwMode="auto">
          <a:xfrm>
            <a:off x="7529513" y="3181350"/>
            <a:ext cx="330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a:t>D2</a:t>
            </a:r>
          </a:p>
          <a:p>
            <a:r>
              <a:rPr lang="en-US" sz="1000"/>
              <a:t>D4</a:t>
            </a:r>
          </a:p>
        </p:txBody>
      </p:sp>
      <p:sp>
        <p:nvSpPr>
          <p:cNvPr id="6209" name="TextBox 98"/>
          <p:cNvSpPr txBox="1">
            <a:spLocks noChangeArrowheads="1"/>
          </p:cNvSpPr>
          <p:nvPr/>
        </p:nvSpPr>
        <p:spPr bwMode="auto">
          <a:xfrm>
            <a:off x="6823075" y="3189288"/>
            <a:ext cx="328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a:t>D2</a:t>
            </a:r>
          </a:p>
          <a:p>
            <a:r>
              <a:rPr lang="en-US" sz="1000"/>
              <a:t>D4</a:t>
            </a:r>
          </a:p>
        </p:txBody>
      </p:sp>
      <p:grpSp>
        <p:nvGrpSpPr>
          <p:cNvPr id="6210" name="Group 88"/>
          <p:cNvGrpSpPr>
            <a:grpSpLocks/>
          </p:cNvGrpSpPr>
          <p:nvPr/>
        </p:nvGrpSpPr>
        <p:grpSpPr bwMode="auto">
          <a:xfrm>
            <a:off x="3536950" y="2413000"/>
            <a:ext cx="93663" cy="101600"/>
            <a:chOff x="673894" y="3924300"/>
            <a:chExt cx="92869" cy="101589"/>
          </a:xfrm>
        </p:grpSpPr>
        <p:cxnSp>
          <p:nvCxnSpPr>
            <p:cNvPr id="91" name="Straight Connector 90"/>
            <p:cNvCxnSpPr/>
            <p:nvPr/>
          </p:nvCxnSpPr>
          <p:spPr>
            <a:xfrm>
              <a:off x="719542" y="3924300"/>
              <a:ext cx="0" cy="101589"/>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a:off x="673894" y="3975095"/>
              <a:ext cx="92869" cy="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grpSp>
      <p:cxnSp>
        <p:nvCxnSpPr>
          <p:cNvPr id="101" name="Straight Connector 100"/>
          <p:cNvCxnSpPr/>
          <p:nvPr/>
        </p:nvCxnSpPr>
        <p:spPr>
          <a:xfrm>
            <a:off x="3443288" y="5905500"/>
            <a:ext cx="93662" cy="0"/>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a:off x="2300288" y="5943600"/>
            <a:ext cx="993775"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Elbow Connector 103"/>
          <p:cNvCxnSpPr>
            <a:endCxn id="44" idx="4"/>
          </p:cNvCxnSpPr>
          <p:nvPr/>
        </p:nvCxnSpPr>
        <p:spPr>
          <a:xfrm rot="5400000" flipH="1" flipV="1">
            <a:off x="1498600" y="2501900"/>
            <a:ext cx="800100" cy="749300"/>
          </a:xfrm>
          <a:prstGeom prst="bentConnector3">
            <a:avLst>
              <a:gd name="adj1" fmla="val 104857"/>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p:nvPr/>
        </p:nvCxnSpPr>
        <p:spPr>
          <a:xfrm>
            <a:off x="2273300" y="2436813"/>
            <a:ext cx="10033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stCxn id="18" idx="0"/>
            <a:endCxn id="43" idx="4"/>
          </p:cNvCxnSpPr>
          <p:nvPr/>
        </p:nvCxnSpPr>
        <p:spPr>
          <a:xfrm flipH="1" flipV="1">
            <a:off x="1524000" y="3924300"/>
            <a:ext cx="0" cy="8223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flipH="1" flipV="1">
            <a:off x="2281238" y="3654425"/>
            <a:ext cx="0" cy="76835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Elbow Connector 121"/>
          <p:cNvCxnSpPr>
            <a:stCxn id="18" idx="3"/>
            <a:endCxn id="90" idx="4"/>
          </p:cNvCxnSpPr>
          <p:nvPr/>
        </p:nvCxnSpPr>
        <p:spPr>
          <a:xfrm rot="16200000" flipH="1">
            <a:off x="1469231" y="5163344"/>
            <a:ext cx="873125" cy="763588"/>
          </a:xfrm>
          <a:prstGeom prst="bentConnector3">
            <a:avLst>
              <a:gd name="adj1" fmla="val 95700"/>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727075" y="228601"/>
            <a:ext cx="7654925" cy="1077218"/>
          </a:xfrm>
          <a:prstGeom prst="rect">
            <a:avLst/>
          </a:prstGeom>
        </p:spPr>
        <p:txBody>
          <a:bodyPr wrap="square">
            <a:spAutoFit/>
          </a:bodyPr>
          <a:lstStyle/>
          <a:p>
            <a:pPr eaLnBrk="1" hangingPunct="1"/>
            <a:r>
              <a:rPr lang="en-US" sz="3200" b="1" dirty="0" smtClean="0">
                <a:solidFill>
                  <a:srgbClr val="00CC00"/>
                </a:solidFill>
              </a:rPr>
              <a:t>2 - </a:t>
            </a:r>
            <a:r>
              <a:rPr lang="en-US" sz="3200" b="1" dirty="0" err="1" smtClean="0">
                <a:solidFill>
                  <a:srgbClr val="00CC00"/>
                </a:solidFill>
              </a:rPr>
              <a:t>Mạch</a:t>
            </a:r>
            <a:r>
              <a:rPr lang="en-US" sz="3200" b="1" dirty="0" smtClean="0">
                <a:solidFill>
                  <a:srgbClr val="00CC00"/>
                </a:solidFill>
              </a:rPr>
              <a:t> </a:t>
            </a:r>
            <a:r>
              <a:rPr lang="en-US" sz="3200" b="1" dirty="0" err="1" smtClean="0">
                <a:solidFill>
                  <a:srgbClr val="00CC00"/>
                </a:solidFill>
              </a:rPr>
              <a:t>chỉnh</a:t>
            </a:r>
            <a:r>
              <a:rPr lang="en-US" sz="3200" b="1" dirty="0" smtClean="0">
                <a:solidFill>
                  <a:srgbClr val="00CC00"/>
                </a:solidFill>
              </a:rPr>
              <a:t> </a:t>
            </a:r>
            <a:r>
              <a:rPr lang="en-US" sz="3200" b="1" dirty="0" err="1" smtClean="0">
                <a:solidFill>
                  <a:srgbClr val="00CC00"/>
                </a:solidFill>
              </a:rPr>
              <a:t>lưu</a:t>
            </a:r>
            <a:r>
              <a:rPr lang="en-US" sz="3200" b="1" dirty="0" smtClean="0">
                <a:solidFill>
                  <a:srgbClr val="00CC00"/>
                </a:solidFill>
              </a:rPr>
              <a:t> </a:t>
            </a:r>
            <a:r>
              <a:rPr lang="en-US" sz="3200" b="1" dirty="0" err="1" smtClean="0">
                <a:solidFill>
                  <a:srgbClr val="00CC00"/>
                </a:solidFill>
                <a:latin typeface="Times New Roman" pitchFamily="18" charset="0"/>
                <a:cs typeface="Times New Roman" pitchFamily="18" charset="0"/>
              </a:rPr>
              <a:t>toàn</a:t>
            </a:r>
            <a:r>
              <a:rPr lang="en-US" sz="3200" b="1" dirty="0" smtClean="0">
                <a:solidFill>
                  <a:srgbClr val="00CC00"/>
                </a:solidFill>
              </a:rPr>
              <a:t> </a:t>
            </a:r>
            <a:r>
              <a:rPr lang="en-US" sz="3200" b="1" dirty="0" err="1" smtClean="0">
                <a:solidFill>
                  <a:srgbClr val="00CC00"/>
                </a:solidFill>
              </a:rPr>
              <a:t>kỳ</a:t>
            </a:r>
            <a:r>
              <a:rPr lang="en-US" sz="3200" b="1" dirty="0" smtClean="0">
                <a:solidFill>
                  <a:srgbClr val="00CC00"/>
                </a:solidFill>
              </a:rPr>
              <a:t> </a:t>
            </a:r>
            <a:r>
              <a:rPr lang="en-US" sz="3200" b="1" dirty="0" err="1" smtClean="0">
                <a:solidFill>
                  <a:srgbClr val="00CC00"/>
                </a:solidFill>
              </a:rPr>
              <a:t>duøng</a:t>
            </a:r>
            <a:r>
              <a:rPr lang="en-US" sz="3200" b="1" dirty="0" smtClean="0">
                <a:solidFill>
                  <a:srgbClr val="00CC00"/>
                </a:solidFill>
              </a:rPr>
              <a:t> 4 diode:</a:t>
            </a:r>
            <a:endParaRPr lang="en-US" sz="3200" b="1" dirty="0" smtClean="0">
              <a:solidFill>
                <a:srgbClr val="00CC00"/>
              </a:solidFill>
            </a:endParaRPr>
          </a:p>
          <a:p>
            <a:pPr eaLnBrk="1" hangingPunct="1"/>
            <a:r>
              <a:rPr lang="en-US" sz="3200" b="1" dirty="0" smtClean="0">
                <a:solidFill>
                  <a:srgbClr val="00CC00"/>
                </a:solidFill>
              </a:rPr>
              <a:t>    </a:t>
            </a:r>
            <a:r>
              <a:rPr lang="en-US" sz="2400" b="1" dirty="0" smtClean="0">
                <a:solidFill>
                  <a:srgbClr val="00CC00"/>
                </a:solidFill>
              </a:rPr>
              <a:t>a – </a:t>
            </a:r>
            <a:r>
              <a:rPr lang="en-US" sz="2400" b="1" dirty="0" err="1" smtClean="0">
                <a:solidFill>
                  <a:srgbClr val="00CC00"/>
                </a:solidFill>
              </a:rPr>
              <a:t>Sơ</a:t>
            </a:r>
            <a:r>
              <a:rPr lang="en-US" sz="2400" b="1" dirty="0" smtClean="0">
                <a:solidFill>
                  <a:srgbClr val="00CC00"/>
                </a:solidFill>
              </a:rPr>
              <a:t> </a:t>
            </a:r>
            <a:r>
              <a:rPr lang="en-US" sz="2400" b="1" dirty="0" err="1" smtClean="0">
                <a:solidFill>
                  <a:srgbClr val="00CC00"/>
                </a:solidFill>
              </a:rPr>
              <a:t>đồ</a:t>
            </a:r>
            <a:r>
              <a:rPr lang="en-US" sz="2400" b="1" dirty="0" smtClean="0">
                <a:solidFill>
                  <a:srgbClr val="00CC00"/>
                </a:solidFill>
              </a:rPr>
              <a:t> </a:t>
            </a:r>
            <a:r>
              <a:rPr lang="en-US" sz="2400" b="1" dirty="0" err="1" smtClean="0">
                <a:solidFill>
                  <a:srgbClr val="00CC00"/>
                </a:solidFill>
              </a:rPr>
              <a:t>mạch</a:t>
            </a:r>
            <a:r>
              <a:rPr lang="en-US" sz="2400" b="1" dirty="0" smtClean="0">
                <a:solidFill>
                  <a:srgbClr val="00CC00"/>
                </a:solidFill>
              </a:rPr>
              <a:t> </a:t>
            </a:r>
            <a:r>
              <a:rPr lang="en-US" sz="2400" b="1" dirty="0" err="1" smtClean="0">
                <a:solidFill>
                  <a:srgbClr val="00CC00"/>
                </a:solidFill>
              </a:rPr>
              <a:t>điện</a:t>
            </a:r>
            <a:r>
              <a:rPr lang="en-US" sz="2400" b="1" dirty="0" smtClean="0">
                <a:solidFill>
                  <a:srgbClr val="00CC00"/>
                </a:solidFill>
              </a:rPr>
              <a:t> - </a:t>
            </a:r>
            <a:r>
              <a:rPr lang="en-US" sz="2400" b="1" dirty="0" err="1" smtClean="0">
                <a:solidFill>
                  <a:srgbClr val="00CC00"/>
                </a:solidFill>
              </a:rPr>
              <a:t>giản</a:t>
            </a:r>
            <a:r>
              <a:rPr lang="en-US" sz="2400" b="1" dirty="0" smtClean="0">
                <a:solidFill>
                  <a:srgbClr val="00CC00"/>
                </a:solidFill>
              </a:rPr>
              <a:t> </a:t>
            </a:r>
            <a:r>
              <a:rPr lang="en-US" sz="2400" b="1" dirty="0" err="1" smtClean="0">
                <a:solidFill>
                  <a:srgbClr val="00CC00"/>
                </a:solidFill>
              </a:rPr>
              <a:t>đồ</a:t>
            </a:r>
            <a:r>
              <a:rPr lang="en-US" sz="2400" b="1" dirty="0" smtClean="0">
                <a:solidFill>
                  <a:srgbClr val="00CC00"/>
                </a:solidFill>
              </a:rPr>
              <a:t> </a:t>
            </a:r>
            <a:r>
              <a:rPr lang="en-US" sz="2400" b="1" dirty="0" err="1" smtClean="0">
                <a:solidFill>
                  <a:srgbClr val="00CC00"/>
                </a:solidFill>
              </a:rPr>
              <a:t>thời</a:t>
            </a:r>
            <a:r>
              <a:rPr lang="en-US" sz="2400" b="1" dirty="0" smtClean="0">
                <a:solidFill>
                  <a:srgbClr val="00CC00"/>
                </a:solidFill>
              </a:rPr>
              <a:t> </a:t>
            </a:r>
            <a:r>
              <a:rPr lang="en-US" sz="2400" b="1" dirty="0" err="1" smtClean="0">
                <a:solidFill>
                  <a:srgbClr val="00CC00"/>
                </a:solidFill>
              </a:rPr>
              <a:t>gian</a:t>
            </a:r>
            <a:r>
              <a:rPr lang="en-US" sz="2400" b="1" dirty="0" smtClean="0">
                <a:solidFill>
                  <a:srgbClr val="00CC00"/>
                </a:solidFill>
              </a:rPr>
              <a:t>: </a:t>
            </a:r>
            <a:endParaRPr lang="en-US" sz="2400" b="1" dirty="0">
              <a:solidFill>
                <a:srgbClr val="00CC00"/>
              </a:solidFill>
            </a:endParaRPr>
          </a:p>
        </p:txBody>
      </p:sp>
      <p:sp>
        <p:nvSpPr>
          <p:cNvPr id="96" name="Isosceles Triangle 95"/>
          <p:cNvSpPr/>
          <p:nvPr/>
        </p:nvSpPr>
        <p:spPr>
          <a:xfrm>
            <a:off x="2126562" y="4745248"/>
            <a:ext cx="304800" cy="361950"/>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7" name="Straight Connector 96"/>
          <p:cNvCxnSpPr/>
          <p:nvPr/>
        </p:nvCxnSpPr>
        <p:spPr>
          <a:xfrm>
            <a:off x="2120900" y="4732308"/>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391852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childTnLst>
                          </p:cTn>
                        </p:par>
                        <p:par>
                          <p:cTn id="11" fill="hold" nodeType="afterGroup">
                            <p:stCondLst>
                              <p:cond delay="0"/>
                            </p:stCondLst>
                            <p:childTnLst>
                              <p:par>
                                <p:cTn id="12" presetID="30" presetClass="emph" presetSubtype="0" fill="hold" nodeType="afterEffect">
                                  <p:stCondLst>
                                    <p:cond delay="0"/>
                                  </p:stCondLst>
                                  <p:childTnLst>
                                    <p:animClr clrSpc="hsl" dir="cw">
                                      <p:cBhvr override="childStyle">
                                        <p:cTn id="13" dur="500" fill="hold"/>
                                        <p:tgtEl>
                                          <p:spTgt spid="29">
                                            <p:txEl>
                                              <p:pRg st="0" end="0"/>
                                            </p:txEl>
                                          </p:spTgt>
                                        </p:tgtEl>
                                        <p:attrNameLst>
                                          <p:attrName>style.color</p:attrName>
                                        </p:attrNameLst>
                                      </p:cBhvr>
                                      <p:by>
                                        <p:hsl h="0" s="12549" l="25098"/>
                                      </p:by>
                                    </p:animClr>
                                    <p:animClr clrSpc="hsl" dir="cw">
                                      <p:cBhvr>
                                        <p:cTn id="14" dur="500" fill="hold"/>
                                        <p:tgtEl>
                                          <p:spTgt spid="29">
                                            <p:txEl>
                                              <p:pRg st="0" end="0"/>
                                            </p:txEl>
                                          </p:spTgt>
                                        </p:tgtEl>
                                        <p:attrNameLst>
                                          <p:attrName>fillcolor</p:attrName>
                                        </p:attrNameLst>
                                      </p:cBhvr>
                                      <p:by>
                                        <p:hsl h="0" s="12549" l="25098"/>
                                      </p:by>
                                    </p:animClr>
                                    <p:animClr clrSpc="hsl" dir="cw">
                                      <p:cBhvr>
                                        <p:cTn id="15" dur="500" fill="hold"/>
                                        <p:tgtEl>
                                          <p:spTgt spid="29">
                                            <p:txEl>
                                              <p:pRg st="0" end="0"/>
                                            </p:txEl>
                                          </p:spTgt>
                                        </p:tgtEl>
                                        <p:attrNameLst>
                                          <p:attrName>stroke.color</p:attrName>
                                        </p:attrNameLst>
                                      </p:cBhvr>
                                      <p:by>
                                        <p:hsl h="0" s="12549" l="25098"/>
                                      </p:by>
                                    </p:animClr>
                                    <p:set>
                                      <p:cBhvr>
                                        <p:cTn id="16" dur="500" fill="hold"/>
                                        <p:tgtEl>
                                          <p:spTgt spid="29">
                                            <p:txEl>
                                              <p:pRg st="0" end="0"/>
                                            </p:txEl>
                                          </p:spTgt>
                                        </p:tgtEl>
                                        <p:attrNameLst>
                                          <p:attrName>fill.type</p:attrName>
                                        </p:attrNameLst>
                                      </p:cBhvr>
                                      <p:to>
                                        <p:strVal val="solid"/>
                                      </p:to>
                                    </p:set>
                                  </p:childTnLst>
                                  <p:subTnLst>
                                    <p:animClr clrSpc="rgb" dir="cw">
                                      <p:cBhvr override="childStyle">
                                        <p:cTn dur="1" fill="hold" display="0" masterRel="nextClick" afterEffect="1"/>
                                        <p:tgtEl>
                                          <p:spTgt spid="29">
                                            <p:txEl>
                                              <p:pRg st="0" end="0"/>
                                            </p:txEl>
                                          </p:spTgt>
                                        </p:tgtEl>
                                        <p:attrNameLst>
                                          <p:attrName>ppt_c</p:attrName>
                                        </p:attrNameLst>
                                      </p:cBhvr>
                                      <p:to>
                                        <a:srgbClr val="FF33CC"/>
                                      </p:to>
                                    </p:animClr>
                                  </p:subTnLst>
                                </p:cTn>
                              </p:par>
                              <p:par>
                                <p:cTn id="17" presetID="30" presetClass="emph" presetSubtype="0" fill="hold" nodeType="withEffect">
                                  <p:stCondLst>
                                    <p:cond delay="0"/>
                                  </p:stCondLst>
                                  <p:childTnLst>
                                    <p:animClr clrSpc="hsl" dir="cw">
                                      <p:cBhvr override="childStyle">
                                        <p:cTn id="18" dur="500" fill="hold"/>
                                        <p:tgtEl>
                                          <p:spTgt spid="60">
                                            <p:txEl>
                                              <p:pRg st="0" end="0"/>
                                            </p:txEl>
                                          </p:spTgt>
                                        </p:tgtEl>
                                        <p:attrNameLst>
                                          <p:attrName>style.color</p:attrName>
                                        </p:attrNameLst>
                                      </p:cBhvr>
                                      <p:by>
                                        <p:hsl h="0" s="12549" l="25098"/>
                                      </p:by>
                                    </p:animClr>
                                    <p:animClr clrSpc="hsl" dir="cw">
                                      <p:cBhvr>
                                        <p:cTn id="19" dur="500" fill="hold"/>
                                        <p:tgtEl>
                                          <p:spTgt spid="60">
                                            <p:txEl>
                                              <p:pRg st="0" end="0"/>
                                            </p:txEl>
                                          </p:spTgt>
                                        </p:tgtEl>
                                        <p:attrNameLst>
                                          <p:attrName>fillcolor</p:attrName>
                                        </p:attrNameLst>
                                      </p:cBhvr>
                                      <p:by>
                                        <p:hsl h="0" s="12549" l="25098"/>
                                      </p:by>
                                    </p:animClr>
                                    <p:animClr clrSpc="hsl" dir="cw">
                                      <p:cBhvr>
                                        <p:cTn id="20" dur="500" fill="hold"/>
                                        <p:tgtEl>
                                          <p:spTgt spid="60">
                                            <p:txEl>
                                              <p:pRg st="0" end="0"/>
                                            </p:txEl>
                                          </p:spTgt>
                                        </p:tgtEl>
                                        <p:attrNameLst>
                                          <p:attrName>stroke.color</p:attrName>
                                        </p:attrNameLst>
                                      </p:cBhvr>
                                      <p:by>
                                        <p:hsl h="0" s="12549" l="25098"/>
                                      </p:by>
                                    </p:animClr>
                                    <p:set>
                                      <p:cBhvr>
                                        <p:cTn id="21" dur="500" fill="hold"/>
                                        <p:tgtEl>
                                          <p:spTgt spid="60">
                                            <p:txEl>
                                              <p:pRg st="0" end="0"/>
                                            </p:txEl>
                                          </p:spTgt>
                                        </p:tgtEl>
                                        <p:attrNameLst>
                                          <p:attrName>fill.type</p:attrName>
                                        </p:attrNameLst>
                                      </p:cBhvr>
                                      <p:to>
                                        <p:strVal val="solid"/>
                                      </p:to>
                                    </p:set>
                                  </p:childTnLst>
                                  <p:subTnLst>
                                    <p:animClr clrSpc="rgb" dir="cw">
                                      <p:cBhvr override="childStyle">
                                        <p:cTn dur="1" fill="hold" display="0" masterRel="nextClick" afterEffect="1"/>
                                        <p:tgtEl>
                                          <p:spTgt spid="60">
                                            <p:txEl>
                                              <p:pRg st="0" end="0"/>
                                            </p:txEl>
                                          </p:spTgt>
                                        </p:tgtEl>
                                        <p:attrNameLst>
                                          <p:attrName>ppt_c</p:attrName>
                                        </p:attrNameLst>
                                      </p:cBhvr>
                                      <p:to>
                                        <a:srgbClr val="FF33CC"/>
                                      </p:to>
                                    </p:animClr>
                                  </p:subTnLst>
                                </p:cTn>
                              </p:par>
                            </p:childTnLst>
                          </p:cTn>
                        </p:par>
                        <p:par>
                          <p:cTn id="22" fill="hold">
                            <p:stCondLst>
                              <p:cond delay="500"/>
                            </p:stCondLst>
                            <p:childTnLst>
                              <p:par>
                                <p:cTn id="23" presetID="7" presetClass="emph" presetSubtype="2" accel="6667" decel="20000" fill="hold" nodeType="afterEffect">
                                  <p:stCondLst>
                                    <p:cond delay="0"/>
                                  </p:stCondLst>
                                  <p:childTnLst>
                                    <p:animClr clrSpc="rgb" dir="cw">
                                      <p:cBhvr>
                                        <p:cTn id="24" dur="500" fill="hold"/>
                                        <p:tgtEl>
                                          <p:spTgt spid="63"/>
                                        </p:tgtEl>
                                        <p:attrNameLst>
                                          <p:attrName>stroke.color</p:attrName>
                                        </p:attrNameLst>
                                      </p:cBhvr>
                                      <p:to>
                                        <a:schemeClr val="accent2"/>
                                      </p:to>
                                    </p:animClr>
                                    <p:set>
                                      <p:cBhvr>
                                        <p:cTn id="25" dur="500" fill="hold"/>
                                        <p:tgtEl>
                                          <p:spTgt spid="63"/>
                                        </p:tgtEl>
                                        <p:attrNameLst>
                                          <p:attrName>stroke.on</p:attrName>
                                        </p:attrNameLst>
                                      </p:cBhvr>
                                      <p:to>
                                        <p:strVal val="true"/>
                                      </p:to>
                                    </p:set>
                                  </p:childTnLst>
                                  <p:subTnLst>
                                    <p:animClr clrSpc="rgb" dir="cw">
                                      <p:cBhvr override="childStyle">
                                        <p:cTn dur="1" fill="hold" display="0" masterRel="nextClick" afterEffect="1"/>
                                        <p:tgtEl>
                                          <p:spTgt spid="63"/>
                                        </p:tgtEl>
                                        <p:attrNameLst>
                                          <p:attrName>ppt_c</p:attrName>
                                        </p:attrNameLst>
                                      </p:cBhvr>
                                      <p:to>
                                        <a:srgbClr val="FF0000"/>
                                      </p:to>
                                    </p:animClr>
                                  </p:subTnLst>
                                </p:cTn>
                              </p:par>
                            </p:childTnLst>
                          </p:cTn>
                        </p:par>
                        <p:par>
                          <p:cTn id="26" fill="hold" nodeType="afterGroup">
                            <p:stCondLst>
                              <p:cond delay="1000"/>
                            </p:stCondLst>
                            <p:childTnLst>
                              <p:par>
                                <p:cTn id="27" presetID="7" presetClass="emph" presetSubtype="2" fill="hold" nodeType="afterEffect">
                                  <p:stCondLst>
                                    <p:cond delay="0"/>
                                  </p:stCondLst>
                                  <p:childTnLst>
                                    <p:animClr clrSpc="rgb" dir="cw">
                                      <p:cBhvr>
                                        <p:cTn id="28" dur="500" fill="hold"/>
                                        <p:tgtEl>
                                          <p:spTgt spid="54"/>
                                        </p:tgtEl>
                                        <p:attrNameLst>
                                          <p:attrName>stroke.color</p:attrName>
                                        </p:attrNameLst>
                                      </p:cBhvr>
                                      <p:to>
                                        <a:schemeClr val="accent2"/>
                                      </p:to>
                                    </p:animClr>
                                    <p:set>
                                      <p:cBhvr>
                                        <p:cTn id="29" dur="500" fill="hold"/>
                                        <p:tgtEl>
                                          <p:spTgt spid="54"/>
                                        </p:tgtEl>
                                        <p:attrNameLst>
                                          <p:attrName>stroke.on</p:attrName>
                                        </p:attrNameLst>
                                      </p:cBhvr>
                                      <p:to>
                                        <p:strVal val="true"/>
                                      </p:to>
                                    </p:set>
                                  </p:childTnLst>
                                  <p:subTnLst>
                                    <p:animClr clrSpc="rgb" dir="cw">
                                      <p:cBhvr override="childStyle">
                                        <p:cTn dur="1" fill="hold" display="0" masterRel="nextClick" afterEffect="1"/>
                                        <p:tgtEl>
                                          <p:spTgt spid="54"/>
                                        </p:tgtEl>
                                        <p:attrNameLst>
                                          <p:attrName>ppt_c</p:attrName>
                                        </p:attrNameLst>
                                      </p:cBhvr>
                                      <p:to>
                                        <a:srgbClr val="FF0000"/>
                                      </p:to>
                                    </p:animClr>
                                  </p:subTnLst>
                                </p:cTn>
                              </p:par>
                            </p:childTnLst>
                          </p:cTn>
                        </p:par>
                        <p:par>
                          <p:cTn id="30" fill="hold">
                            <p:stCondLst>
                              <p:cond delay="1500"/>
                            </p:stCondLst>
                            <p:childTnLst>
                              <p:par>
                                <p:cTn id="31" presetID="19" presetClass="emph" presetSubtype="0" fill="hold" grpId="0" nodeType="afterEffect">
                                  <p:stCondLst>
                                    <p:cond delay="0"/>
                                  </p:stCondLst>
                                  <p:childTnLst>
                                    <p:animClr clrSpc="rgb" dir="cw">
                                      <p:cBhvr override="childStyle">
                                        <p:cTn id="32" dur="500" fill="hold"/>
                                        <p:tgtEl>
                                          <p:spTgt spid="6"/>
                                        </p:tgtEl>
                                        <p:attrNameLst>
                                          <p:attrName>style.color</p:attrName>
                                        </p:attrNameLst>
                                      </p:cBhvr>
                                      <p:to>
                                        <a:schemeClr val="accent2"/>
                                      </p:to>
                                    </p:animClr>
                                    <p:animClr clrSpc="rgb" dir="cw">
                                      <p:cBhvr>
                                        <p:cTn id="33" dur="500" fill="hold"/>
                                        <p:tgtEl>
                                          <p:spTgt spid="6"/>
                                        </p:tgtEl>
                                        <p:attrNameLst>
                                          <p:attrName>fillcolor</p:attrName>
                                        </p:attrNameLst>
                                      </p:cBhvr>
                                      <p:to>
                                        <a:schemeClr val="accent2"/>
                                      </p:to>
                                    </p:animClr>
                                    <p:set>
                                      <p:cBhvr>
                                        <p:cTn id="34" dur="500" fill="hold"/>
                                        <p:tgtEl>
                                          <p:spTgt spid="6"/>
                                        </p:tgtEl>
                                        <p:attrNameLst>
                                          <p:attrName>fill.type</p:attrName>
                                        </p:attrNameLst>
                                      </p:cBhvr>
                                      <p:to>
                                        <p:strVal val="solid"/>
                                      </p:to>
                                    </p:set>
                                    <p:set>
                                      <p:cBhvr>
                                        <p:cTn id="35" dur="500" fill="hold"/>
                                        <p:tgtEl>
                                          <p:spTgt spid="6"/>
                                        </p:tgtEl>
                                        <p:attrNameLst>
                                          <p:attrName>fill.on</p:attrName>
                                        </p:attrNameLst>
                                      </p:cBhvr>
                                      <p:to>
                                        <p:strVal val="true"/>
                                      </p:to>
                                    </p:set>
                                  </p:childTnLst>
                                  <p:subTnLst>
                                    <p:animClr clrSpc="rgb" dir="cw">
                                      <p:cBhvr override="childStyle">
                                        <p:cTn dur="1" fill="hold" display="0" masterRel="nextClick" afterEffect="1"/>
                                        <p:tgtEl>
                                          <p:spTgt spid="6"/>
                                        </p:tgtEl>
                                        <p:attrNameLst>
                                          <p:attrName>ppt_c</p:attrName>
                                        </p:attrNameLst>
                                      </p:cBhvr>
                                      <p:to>
                                        <a:srgbClr val="FF0000"/>
                                      </p:to>
                                    </p:animClr>
                                  </p:subTnLst>
                                </p:cTn>
                              </p:par>
                            </p:childTnLst>
                          </p:cTn>
                        </p:par>
                        <p:par>
                          <p:cTn id="36" fill="hold" nodeType="withGroup">
                            <p:stCondLst>
                              <p:cond delay="2000"/>
                            </p:stCondLst>
                            <p:childTnLst>
                              <p:par>
                                <p:cTn id="37" presetID="7" presetClass="emph" presetSubtype="2" fill="hold" nodeType="afterEffect">
                                  <p:stCondLst>
                                    <p:cond delay="0"/>
                                  </p:stCondLst>
                                  <p:childTnLst>
                                    <p:animClr clrSpc="rgb" dir="cw">
                                      <p:cBhvr>
                                        <p:cTn id="38" dur="500" fill="hold"/>
                                        <p:tgtEl>
                                          <p:spTgt spid="104"/>
                                        </p:tgtEl>
                                        <p:attrNameLst>
                                          <p:attrName>stroke.color</p:attrName>
                                        </p:attrNameLst>
                                      </p:cBhvr>
                                      <p:to>
                                        <a:schemeClr val="accent2"/>
                                      </p:to>
                                    </p:animClr>
                                    <p:set>
                                      <p:cBhvr>
                                        <p:cTn id="39" dur="500" fill="hold"/>
                                        <p:tgtEl>
                                          <p:spTgt spid="104"/>
                                        </p:tgtEl>
                                        <p:attrNameLst>
                                          <p:attrName>stroke.on</p:attrName>
                                        </p:attrNameLst>
                                      </p:cBhvr>
                                      <p:to>
                                        <p:strVal val="true"/>
                                      </p:to>
                                    </p:set>
                                  </p:childTnLst>
                                  <p:subTnLst>
                                    <p:animClr clrSpc="rgb" dir="cw">
                                      <p:cBhvr override="childStyle">
                                        <p:cTn dur="1" fill="hold" display="0" masterRel="nextClick" afterEffect="1"/>
                                        <p:tgtEl>
                                          <p:spTgt spid="104"/>
                                        </p:tgtEl>
                                        <p:attrNameLst>
                                          <p:attrName>ppt_c</p:attrName>
                                        </p:attrNameLst>
                                      </p:cBhvr>
                                      <p:to>
                                        <a:srgbClr val="FF0000"/>
                                      </p:to>
                                    </p:animClr>
                                  </p:subTnLst>
                                </p:cTn>
                              </p:par>
                              <p:par>
                                <p:cTn id="40" presetID="7" presetClass="emph" presetSubtype="2" fill="hold" nodeType="withEffect">
                                  <p:stCondLst>
                                    <p:cond delay="0"/>
                                  </p:stCondLst>
                                  <p:childTnLst>
                                    <p:animClr clrSpc="rgb" dir="cw">
                                      <p:cBhvr>
                                        <p:cTn id="41" dur="500" fill="hold"/>
                                        <p:tgtEl>
                                          <p:spTgt spid="107"/>
                                        </p:tgtEl>
                                        <p:attrNameLst>
                                          <p:attrName>stroke.color</p:attrName>
                                        </p:attrNameLst>
                                      </p:cBhvr>
                                      <p:to>
                                        <a:schemeClr val="accent2"/>
                                      </p:to>
                                    </p:animClr>
                                    <p:set>
                                      <p:cBhvr>
                                        <p:cTn id="42" dur="500" fill="hold"/>
                                        <p:tgtEl>
                                          <p:spTgt spid="107"/>
                                        </p:tgtEl>
                                        <p:attrNameLst>
                                          <p:attrName>stroke.on</p:attrName>
                                        </p:attrNameLst>
                                      </p:cBhvr>
                                      <p:to>
                                        <p:strVal val="true"/>
                                      </p:to>
                                    </p:set>
                                  </p:childTnLst>
                                  <p:subTnLst>
                                    <p:animClr clrSpc="rgb" dir="cw">
                                      <p:cBhvr override="childStyle">
                                        <p:cTn dur="1" fill="hold" display="0" masterRel="nextClick" afterEffect="1"/>
                                        <p:tgtEl>
                                          <p:spTgt spid="107"/>
                                        </p:tgtEl>
                                        <p:attrNameLst>
                                          <p:attrName>ppt_c</p:attrName>
                                        </p:attrNameLst>
                                      </p:cBhvr>
                                      <p:to>
                                        <a:srgbClr val="FF0000"/>
                                      </p:to>
                                    </p:animClr>
                                  </p:subTnLst>
                                </p:cTn>
                              </p:par>
                              <p:par>
                                <p:cTn id="43" presetID="7" presetClass="emph" presetSubtype="2" fill="hold" nodeType="withEffect">
                                  <p:stCondLst>
                                    <p:cond delay="0"/>
                                  </p:stCondLst>
                                  <p:childTnLst>
                                    <p:animClr clrSpc="rgb" dir="cw">
                                      <p:cBhvr>
                                        <p:cTn id="44" dur="500" fill="hold"/>
                                        <p:tgtEl>
                                          <p:spTgt spid="11"/>
                                        </p:tgtEl>
                                        <p:attrNameLst>
                                          <p:attrName>stroke.color</p:attrName>
                                        </p:attrNameLst>
                                      </p:cBhvr>
                                      <p:to>
                                        <a:schemeClr val="accent2"/>
                                      </p:to>
                                    </p:animClr>
                                    <p:set>
                                      <p:cBhvr>
                                        <p:cTn id="45" dur="500" fill="hold"/>
                                        <p:tgtEl>
                                          <p:spTgt spid="11"/>
                                        </p:tgtEl>
                                        <p:attrNameLst>
                                          <p:attrName>stroke.on</p:attrName>
                                        </p:attrNameLst>
                                      </p:cBhvr>
                                      <p:to>
                                        <p:strVal val="true"/>
                                      </p:to>
                                    </p:set>
                                  </p:childTnLst>
                                  <p:subTnLst>
                                    <p:animClr clrSpc="rgb" dir="cw">
                                      <p:cBhvr override="childStyle">
                                        <p:cTn dur="1" fill="hold" display="0" masterRel="nextClick" afterEffect="1"/>
                                        <p:tgtEl>
                                          <p:spTgt spid="11"/>
                                        </p:tgtEl>
                                        <p:attrNameLst>
                                          <p:attrName>ppt_c</p:attrName>
                                        </p:attrNameLst>
                                      </p:cBhvr>
                                      <p:to>
                                        <a:schemeClr val="hlink"/>
                                      </p:to>
                                    </p:animClr>
                                  </p:subTnLst>
                                </p:cTn>
                              </p:par>
                              <p:par>
                                <p:cTn id="46" presetID="7" presetClass="emph" presetSubtype="2" fill="hold" nodeType="withEffect">
                                  <p:stCondLst>
                                    <p:cond delay="0"/>
                                  </p:stCondLst>
                                  <p:childTnLst>
                                    <p:animClr clrSpc="rgb" dir="cw">
                                      <p:cBhvr>
                                        <p:cTn id="47" dur="500" fill="hold"/>
                                        <p:tgtEl>
                                          <p:spTgt spid="45"/>
                                        </p:tgtEl>
                                        <p:attrNameLst>
                                          <p:attrName>stroke.color</p:attrName>
                                        </p:attrNameLst>
                                      </p:cBhvr>
                                      <p:to>
                                        <a:schemeClr val="accent2"/>
                                      </p:to>
                                    </p:animClr>
                                    <p:set>
                                      <p:cBhvr>
                                        <p:cTn id="48" dur="500" fill="hold"/>
                                        <p:tgtEl>
                                          <p:spTgt spid="45"/>
                                        </p:tgtEl>
                                        <p:attrNameLst>
                                          <p:attrName>stroke.on</p:attrName>
                                        </p:attrNameLst>
                                      </p:cBhvr>
                                      <p:to>
                                        <p:strVal val="true"/>
                                      </p:to>
                                    </p:set>
                                  </p:childTnLst>
                                  <p:subTnLst>
                                    <p:animClr clrSpc="rgb" dir="cw">
                                      <p:cBhvr override="childStyle">
                                        <p:cTn dur="1" fill="hold" display="0" masterRel="nextClick" afterEffect="1"/>
                                        <p:tgtEl>
                                          <p:spTgt spid="45"/>
                                        </p:tgtEl>
                                        <p:attrNameLst>
                                          <p:attrName>ppt_c</p:attrName>
                                        </p:attrNameLst>
                                      </p:cBhvr>
                                      <p:to>
                                        <a:srgbClr val="FF0000"/>
                                      </p:to>
                                    </p:animClr>
                                  </p:subTnLst>
                                </p:cTn>
                              </p:par>
                            </p:childTnLst>
                          </p:cTn>
                        </p:par>
                        <p:par>
                          <p:cTn id="49" fill="hold">
                            <p:stCondLst>
                              <p:cond delay="2500"/>
                            </p:stCondLst>
                            <p:childTnLst>
                              <p:par>
                                <p:cTn id="50" presetID="19" presetClass="emph" presetSubtype="0" fill="hold" grpId="0" nodeType="afterEffect">
                                  <p:stCondLst>
                                    <p:cond delay="0"/>
                                  </p:stCondLst>
                                  <p:childTnLst>
                                    <p:animClr clrSpc="rgb" dir="cw">
                                      <p:cBhvr override="childStyle">
                                        <p:cTn id="51" dur="500" fill="hold"/>
                                        <p:tgtEl>
                                          <p:spTgt spid="23"/>
                                        </p:tgtEl>
                                        <p:attrNameLst>
                                          <p:attrName>style.color</p:attrName>
                                        </p:attrNameLst>
                                      </p:cBhvr>
                                      <p:to>
                                        <a:schemeClr val="accent2"/>
                                      </p:to>
                                    </p:animClr>
                                    <p:animClr clrSpc="rgb" dir="cw">
                                      <p:cBhvr>
                                        <p:cTn id="52" dur="500" fill="hold"/>
                                        <p:tgtEl>
                                          <p:spTgt spid="23"/>
                                        </p:tgtEl>
                                        <p:attrNameLst>
                                          <p:attrName>fillcolor</p:attrName>
                                        </p:attrNameLst>
                                      </p:cBhvr>
                                      <p:to>
                                        <a:schemeClr val="accent2"/>
                                      </p:to>
                                    </p:animClr>
                                    <p:set>
                                      <p:cBhvr>
                                        <p:cTn id="53" dur="500" fill="hold"/>
                                        <p:tgtEl>
                                          <p:spTgt spid="23"/>
                                        </p:tgtEl>
                                        <p:attrNameLst>
                                          <p:attrName>fill.type</p:attrName>
                                        </p:attrNameLst>
                                      </p:cBhvr>
                                      <p:to>
                                        <p:strVal val="solid"/>
                                      </p:to>
                                    </p:set>
                                    <p:set>
                                      <p:cBhvr>
                                        <p:cTn id="54" dur="500" fill="hold"/>
                                        <p:tgtEl>
                                          <p:spTgt spid="23"/>
                                        </p:tgtEl>
                                        <p:attrNameLst>
                                          <p:attrName>fill.on</p:attrName>
                                        </p:attrNameLst>
                                      </p:cBhvr>
                                      <p:to>
                                        <p:strVal val="true"/>
                                      </p:to>
                                    </p:set>
                                  </p:childTnLst>
                                  <p:subTnLst>
                                    <p:animClr clrSpc="rgb" dir="cw">
                                      <p:cBhvr override="childStyle">
                                        <p:cTn dur="1" fill="hold" display="0" masterRel="nextClick" afterEffect="1"/>
                                        <p:tgtEl>
                                          <p:spTgt spid="23"/>
                                        </p:tgtEl>
                                        <p:attrNameLst>
                                          <p:attrName>ppt_c</p:attrName>
                                        </p:attrNameLst>
                                      </p:cBhvr>
                                      <p:to>
                                        <a:srgbClr val="FF0000"/>
                                      </p:to>
                                    </p:animClr>
                                  </p:subTnLst>
                                </p:cTn>
                              </p:par>
                            </p:childTnLst>
                          </p:cTn>
                        </p:par>
                        <p:par>
                          <p:cTn id="55" fill="hold">
                            <p:stCondLst>
                              <p:cond delay="3000"/>
                            </p:stCondLst>
                            <p:childTnLst>
                              <p:par>
                                <p:cTn id="56" presetID="7" presetClass="emph" presetSubtype="2" fill="hold" nodeType="afterEffect">
                                  <p:stCondLst>
                                    <p:cond delay="0"/>
                                  </p:stCondLst>
                                  <p:childTnLst>
                                    <p:animClr clrSpc="rgb" dir="cw">
                                      <p:cBhvr>
                                        <p:cTn id="57" dur="500" fill="hold"/>
                                        <p:tgtEl>
                                          <p:spTgt spid="47"/>
                                        </p:tgtEl>
                                        <p:attrNameLst>
                                          <p:attrName>stroke.color</p:attrName>
                                        </p:attrNameLst>
                                      </p:cBhvr>
                                      <p:to>
                                        <a:schemeClr val="accent2"/>
                                      </p:to>
                                    </p:animClr>
                                    <p:set>
                                      <p:cBhvr>
                                        <p:cTn id="58" dur="500" fill="hold"/>
                                        <p:tgtEl>
                                          <p:spTgt spid="47"/>
                                        </p:tgtEl>
                                        <p:attrNameLst>
                                          <p:attrName>stroke.on</p:attrName>
                                        </p:attrNameLst>
                                      </p:cBhvr>
                                      <p:to>
                                        <p:strVal val="true"/>
                                      </p:to>
                                    </p:set>
                                  </p:childTnLst>
                                  <p:subTnLst>
                                    <p:animClr clrSpc="rgb" dir="cw">
                                      <p:cBhvr override="childStyle">
                                        <p:cTn dur="1" fill="hold" display="0" masterRel="nextClick" afterEffect="1"/>
                                        <p:tgtEl>
                                          <p:spTgt spid="47"/>
                                        </p:tgtEl>
                                        <p:attrNameLst>
                                          <p:attrName>ppt_c</p:attrName>
                                        </p:attrNameLst>
                                      </p:cBhvr>
                                      <p:to>
                                        <a:srgbClr val="FF0000"/>
                                      </p:to>
                                    </p:animClr>
                                  </p:subTnLst>
                                </p:cTn>
                              </p:par>
                            </p:childTnLst>
                          </p:cTn>
                        </p:par>
                        <p:par>
                          <p:cTn id="59" fill="hold">
                            <p:stCondLst>
                              <p:cond delay="3500"/>
                            </p:stCondLst>
                            <p:childTnLst>
                              <p:par>
                                <p:cTn id="60" presetID="19" presetClass="emph" presetSubtype="0" fill="hold" grpId="0" nodeType="afterEffect">
                                  <p:stCondLst>
                                    <p:cond delay="0"/>
                                  </p:stCondLst>
                                  <p:childTnLst>
                                    <p:animClr clrSpc="rgb" dir="cw">
                                      <p:cBhvr override="childStyle">
                                        <p:cTn id="61" dur="500" fill="hold"/>
                                        <p:tgtEl>
                                          <p:spTgt spid="26"/>
                                        </p:tgtEl>
                                        <p:attrNameLst>
                                          <p:attrName>style.color</p:attrName>
                                        </p:attrNameLst>
                                      </p:cBhvr>
                                      <p:to>
                                        <a:schemeClr val="accent2"/>
                                      </p:to>
                                    </p:animClr>
                                    <p:animClr clrSpc="rgb" dir="cw">
                                      <p:cBhvr>
                                        <p:cTn id="62" dur="500" fill="hold"/>
                                        <p:tgtEl>
                                          <p:spTgt spid="26"/>
                                        </p:tgtEl>
                                        <p:attrNameLst>
                                          <p:attrName>fillcolor</p:attrName>
                                        </p:attrNameLst>
                                      </p:cBhvr>
                                      <p:to>
                                        <a:schemeClr val="accent2"/>
                                      </p:to>
                                    </p:animClr>
                                    <p:set>
                                      <p:cBhvr>
                                        <p:cTn id="63" dur="500" fill="hold"/>
                                        <p:tgtEl>
                                          <p:spTgt spid="26"/>
                                        </p:tgtEl>
                                        <p:attrNameLst>
                                          <p:attrName>fill.type</p:attrName>
                                        </p:attrNameLst>
                                      </p:cBhvr>
                                      <p:to>
                                        <p:strVal val="solid"/>
                                      </p:to>
                                    </p:set>
                                    <p:set>
                                      <p:cBhvr>
                                        <p:cTn id="64" dur="500" fill="hold"/>
                                        <p:tgtEl>
                                          <p:spTgt spid="26"/>
                                        </p:tgtEl>
                                        <p:attrNameLst>
                                          <p:attrName>fill.on</p:attrName>
                                        </p:attrNameLst>
                                      </p:cBhvr>
                                      <p:to>
                                        <p:strVal val="true"/>
                                      </p:to>
                                    </p:set>
                                  </p:childTnLst>
                                  <p:subTnLst>
                                    <p:animClr clrSpc="rgb" dir="cw">
                                      <p:cBhvr override="childStyle">
                                        <p:cTn dur="1" fill="hold" display="0" masterRel="nextClick" afterEffect="1"/>
                                        <p:tgtEl>
                                          <p:spTgt spid="26"/>
                                        </p:tgtEl>
                                        <p:attrNameLst>
                                          <p:attrName>ppt_c</p:attrName>
                                        </p:attrNameLst>
                                      </p:cBhvr>
                                      <p:to>
                                        <a:srgbClr val="FF0000"/>
                                      </p:to>
                                    </p:animClr>
                                  </p:subTnLst>
                                </p:cTn>
                              </p:par>
                            </p:childTnLst>
                          </p:cTn>
                        </p:par>
                        <p:par>
                          <p:cTn id="65" fill="hold">
                            <p:stCondLst>
                              <p:cond delay="4000"/>
                            </p:stCondLst>
                            <p:childTnLst>
                              <p:par>
                                <p:cTn id="66" presetID="30" presetClass="emph" presetSubtype="0" repeatCount="indefinite" fill="hold" nodeType="afterEffect">
                                  <p:stCondLst>
                                    <p:cond delay="0"/>
                                  </p:stCondLst>
                                  <p:childTnLst>
                                    <p:animClr clrSpc="hsl" dir="cw">
                                      <p:cBhvr override="childStyle">
                                        <p:cTn id="67" dur="500" fill="hold"/>
                                        <p:tgtEl>
                                          <p:spTgt spid="51"/>
                                        </p:tgtEl>
                                        <p:attrNameLst>
                                          <p:attrName>style.color</p:attrName>
                                        </p:attrNameLst>
                                      </p:cBhvr>
                                      <p:by>
                                        <p:hsl h="0" s="12549" l="25098"/>
                                      </p:by>
                                    </p:animClr>
                                    <p:animClr clrSpc="hsl" dir="cw">
                                      <p:cBhvr>
                                        <p:cTn id="68" dur="500" fill="hold"/>
                                        <p:tgtEl>
                                          <p:spTgt spid="51"/>
                                        </p:tgtEl>
                                        <p:attrNameLst>
                                          <p:attrName>fillcolor</p:attrName>
                                        </p:attrNameLst>
                                      </p:cBhvr>
                                      <p:by>
                                        <p:hsl h="0" s="12549" l="25098"/>
                                      </p:by>
                                    </p:animClr>
                                    <p:animClr clrSpc="hsl" dir="cw">
                                      <p:cBhvr>
                                        <p:cTn id="69" dur="500" fill="hold"/>
                                        <p:tgtEl>
                                          <p:spTgt spid="51"/>
                                        </p:tgtEl>
                                        <p:attrNameLst>
                                          <p:attrName>stroke.color</p:attrName>
                                        </p:attrNameLst>
                                      </p:cBhvr>
                                      <p:by>
                                        <p:hsl h="0" s="12549" l="25098"/>
                                      </p:by>
                                    </p:animClr>
                                    <p:set>
                                      <p:cBhvr>
                                        <p:cTn id="70" dur="500" fill="hold"/>
                                        <p:tgtEl>
                                          <p:spTgt spid="51"/>
                                        </p:tgtEl>
                                        <p:attrNameLst>
                                          <p:attrName>fill.type</p:attrName>
                                        </p:attrNameLst>
                                      </p:cBhvr>
                                      <p:to>
                                        <p:strVal val="solid"/>
                                      </p:to>
                                    </p:set>
                                  </p:childTnLst>
                                  <p:subTnLst>
                                    <p:animClr clrSpc="rgb" dir="cw">
                                      <p:cBhvr override="childStyle">
                                        <p:cTn dur="1" fill="hold" display="0" masterRel="nextClick" afterEffect="1"/>
                                        <p:tgtEl>
                                          <p:spTgt spid="51"/>
                                        </p:tgtEl>
                                        <p:attrNameLst>
                                          <p:attrName>ppt_c</p:attrName>
                                        </p:attrNameLst>
                                      </p:cBhvr>
                                      <p:to>
                                        <a:srgbClr val="FF0000"/>
                                      </p:to>
                                    </p:animClr>
                                  </p:subTnLst>
                                </p:cTn>
                              </p:par>
                              <p:par>
                                <p:cTn id="71" presetID="25" presetClass="emph" presetSubtype="0" fill="hold" nodeType="withEffect">
                                  <p:stCondLst>
                                    <p:cond delay="0"/>
                                  </p:stCondLst>
                                  <p:childTnLst>
                                    <p:animClr clrSpc="hsl" dir="cw">
                                      <p:cBhvr override="childStyle">
                                        <p:cTn id="72" dur="500" fill="hold"/>
                                        <p:tgtEl>
                                          <p:spTgt spid="52"/>
                                        </p:tgtEl>
                                        <p:attrNameLst>
                                          <p:attrName>style.color</p:attrName>
                                        </p:attrNameLst>
                                      </p:cBhvr>
                                      <p:by>
                                        <p:hsl h="0" s="-70588" l="0"/>
                                      </p:by>
                                    </p:animClr>
                                    <p:animClr clrSpc="hsl" dir="cw">
                                      <p:cBhvr>
                                        <p:cTn id="73" dur="500" fill="hold"/>
                                        <p:tgtEl>
                                          <p:spTgt spid="52"/>
                                        </p:tgtEl>
                                        <p:attrNameLst>
                                          <p:attrName>fillcolor</p:attrName>
                                        </p:attrNameLst>
                                      </p:cBhvr>
                                      <p:by>
                                        <p:hsl h="0" s="-70588" l="0"/>
                                      </p:by>
                                    </p:animClr>
                                    <p:animClr clrSpc="hsl" dir="cw">
                                      <p:cBhvr>
                                        <p:cTn id="74" dur="500" fill="hold"/>
                                        <p:tgtEl>
                                          <p:spTgt spid="52"/>
                                        </p:tgtEl>
                                        <p:attrNameLst>
                                          <p:attrName>stroke.color</p:attrName>
                                        </p:attrNameLst>
                                      </p:cBhvr>
                                      <p:by>
                                        <p:hsl h="0" s="-70588" l="0"/>
                                      </p:by>
                                    </p:animClr>
                                    <p:set>
                                      <p:cBhvr>
                                        <p:cTn id="75" dur="500" fill="hold"/>
                                        <p:tgtEl>
                                          <p:spTgt spid="52"/>
                                        </p:tgtEl>
                                        <p:attrNameLst>
                                          <p:attrName>fill.type</p:attrName>
                                        </p:attrNameLst>
                                      </p:cBhvr>
                                      <p:to>
                                        <p:strVal val="solid"/>
                                      </p:to>
                                    </p:set>
                                  </p:childTnLst>
                                  <p:subTnLst>
                                    <p:animClr clrSpc="rgb" dir="cw">
                                      <p:cBhvr override="childStyle">
                                        <p:cTn dur="1" fill="hold" display="0" masterRel="nextClick" afterEffect="1"/>
                                        <p:tgtEl>
                                          <p:spTgt spid="52"/>
                                        </p:tgtEl>
                                        <p:attrNameLst>
                                          <p:attrName>ppt_c</p:attrName>
                                        </p:attrNameLst>
                                      </p:cBhvr>
                                      <p:to>
                                        <a:srgbClr val="FF0000"/>
                                      </p:to>
                                    </p:animClr>
                                  </p:subTnLst>
                                </p:cTn>
                              </p:par>
                            </p:childTnLst>
                          </p:cTn>
                        </p:par>
                        <p:par>
                          <p:cTn id="76" fill="hold">
                            <p:stCondLst>
                              <p:cond delay="4500"/>
                            </p:stCondLst>
                            <p:childTnLst>
                              <p:par>
                                <p:cTn id="77" presetID="7" presetClass="emph" presetSubtype="2" fill="hold" nodeType="afterEffect">
                                  <p:stCondLst>
                                    <p:cond delay="0"/>
                                  </p:stCondLst>
                                  <p:childTnLst>
                                    <p:animClr clrSpc="rgb" dir="cw">
                                      <p:cBhvr>
                                        <p:cTn id="78" dur="500" fill="hold"/>
                                        <p:tgtEl>
                                          <p:spTgt spid="27"/>
                                        </p:tgtEl>
                                        <p:attrNameLst>
                                          <p:attrName>stroke.color</p:attrName>
                                        </p:attrNameLst>
                                      </p:cBhvr>
                                      <p:to>
                                        <a:schemeClr val="accent2"/>
                                      </p:to>
                                    </p:animClr>
                                    <p:set>
                                      <p:cBhvr>
                                        <p:cTn id="79" dur="500" fill="hold"/>
                                        <p:tgtEl>
                                          <p:spTgt spid="27"/>
                                        </p:tgtEl>
                                        <p:attrNameLst>
                                          <p:attrName>stroke.on</p:attrName>
                                        </p:attrNameLst>
                                      </p:cBhvr>
                                      <p:to>
                                        <p:strVal val="true"/>
                                      </p:to>
                                    </p:set>
                                  </p:childTnLst>
                                  <p:subTnLst>
                                    <p:animClr clrSpc="rgb" dir="cw">
                                      <p:cBhvr override="childStyle">
                                        <p:cTn dur="1" fill="hold" display="0" masterRel="nextClick" afterEffect="1"/>
                                        <p:tgtEl>
                                          <p:spTgt spid="27"/>
                                        </p:tgtEl>
                                        <p:attrNameLst>
                                          <p:attrName>ppt_c</p:attrName>
                                        </p:attrNameLst>
                                      </p:cBhvr>
                                      <p:to>
                                        <a:srgbClr val="FF0000"/>
                                      </p:to>
                                    </p:animClr>
                                  </p:subTnLst>
                                </p:cTn>
                              </p:par>
                            </p:childTnLst>
                          </p:cTn>
                        </p:par>
                        <p:par>
                          <p:cTn id="80" fill="hold">
                            <p:stCondLst>
                              <p:cond delay="5000"/>
                            </p:stCondLst>
                            <p:childTnLst>
                              <p:par>
                                <p:cTn id="81" presetID="7" presetClass="emph" presetSubtype="2" fill="hold" nodeType="afterEffect">
                                  <p:stCondLst>
                                    <p:cond delay="0"/>
                                  </p:stCondLst>
                                  <p:childTnLst>
                                    <p:animClr clrSpc="rgb" dir="cw">
                                      <p:cBhvr>
                                        <p:cTn id="82" dur="500" fill="hold"/>
                                        <p:tgtEl>
                                          <p:spTgt spid="49"/>
                                        </p:tgtEl>
                                        <p:attrNameLst>
                                          <p:attrName>stroke.color</p:attrName>
                                        </p:attrNameLst>
                                      </p:cBhvr>
                                      <p:to>
                                        <a:schemeClr val="accent2"/>
                                      </p:to>
                                    </p:animClr>
                                    <p:set>
                                      <p:cBhvr>
                                        <p:cTn id="83" dur="500" fill="hold"/>
                                        <p:tgtEl>
                                          <p:spTgt spid="49"/>
                                        </p:tgtEl>
                                        <p:attrNameLst>
                                          <p:attrName>stroke.on</p:attrName>
                                        </p:attrNameLst>
                                      </p:cBhvr>
                                      <p:to>
                                        <p:strVal val="true"/>
                                      </p:to>
                                    </p:set>
                                  </p:childTnLst>
                                  <p:subTnLst>
                                    <p:animClr clrSpc="rgb" dir="cw">
                                      <p:cBhvr override="childStyle">
                                        <p:cTn dur="1" fill="hold" display="0" masterRel="nextClick" afterEffect="1"/>
                                        <p:tgtEl>
                                          <p:spTgt spid="49"/>
                                        </p:tgtEl>
                                        <p:attrNameLst>
                                          <p:attrName>ppt_c</p:attrName>
                                        </p:attrNameLst>
                                      </p:cBhvr>
                                      <p:to>
                                        <a:srgbClr val="FF0000"/>
                                      </p:to>
                                    </p:animClr>
                                  </p:subTnLst>
                                </p:cTn>
                              </p:par>
                            </p:childTnLst>
                          </p:cTn>
                        </p:par>
                        <p:par>
                          <p:cTn id="84" fill="hold">
                            <p:stCondLst>
                              <p:cond delay="5500"/>
                            </p:stCondLst>
                            <p:childTnLst>
                              <p:par>
                                <p:cTn id="85" presetID="7" presetClass="emph" presetSubtype="2" fill="hold" nodeType="afterEffect">
                                  <p:stCondLst>
                                    <p:cond delay="0"/>
                                  </p:stCondLst>
                                  <p:childTnLst>
                                    <p:animClr clrSpc="rgb" dir="cw">
                                      <p:cBhvr>
                                        <p:cTn id="86" dur="500" fill="hold"/>
                                        <p:tgtEl>
                                          <p:spTgt spid="108"/>
                                        </p:tgtEl>
                                        <p:attrNameLst>
                                          <p:attrName>stroke.color</p:attrName>
                                        </p:attrNameLst>
                                      </p:cBhvr>
                                      <p:to>
                                        <a:schemeClr val="accent2"/>
                                      </p:to>
                                    </p:animClr>
                                    <p:set>
                                      <p:cBhvr>
                                        <p:cTn id="87" dur="500" fill="hold"/>
                                        <p:tgtEl>
                                          <p:spTgt spid="108"/>
                                        </p:tgtEl>
                                        <p:attrNameLst>
                                          <p:attrName>stroke.on</p:attrName>
                                        </p:attrNameLst>
                                      </p:cBhvr>
                                      <p:to>
                                        <p:strVal val="true"/>
                                      </p:to>
                                    </p:set>
                                  </p:childTnLst>
                                  <p:subTnLst>
                                    <p:animClr clrSpc="rgb" dir="cw">
                                      <p:cBhvr override="childStyle">
                                        <p:cTn dur="1" fill="hold" display="0" masterRel="nextClick" afterEffect="1"/>
                                        <p:tgtEl>
                                          <p:spTgt spid="108"/>
                                        </p:tgtEl>
                                        <p:attrNameLst>
                                          <p:attrName>ppt_c</p:attrName>
                                        </p:attrNameLst>
                                      </p:cBhvr>
                                      <p:to>
                                        <a:srgbClr val="FF0000"/>
                                      </p:to>
                                    </p:animClr>
                                  </p:subTnLst>
                                </p:cTn>
                              </p:par>
                            </p:childTnLst>
                          </p:cTn>
                        </p:par>
                        <p:par>
                          <p:cTn id="88" fill="hold">
                            <p:stCondLst>
                              <p:cond delay="6000"/>
                            </p:stCondLst>
                            <p:childTnLst>
                              <p:par>
                                <p:cTn id="89" presetID="7" presetClass="emph" presetSubtype="2" fill="hold" nodeType="afterEffect">
                                  <p:stCondLst>
                                    <p:cond delay="0"/>
                                  </p:stCondLst>
                                  <p:childTnLst>
                                    <p:animClr clrSpc="rgb" dir="cw">
                                      <p:cBhvr>
                                        <p:cTn id="90" dur="500" fill="hold"/>
                                        <p:tgtEl>
                                          <p:spTgt spid="59"/>
                                        </p:tgtEl>
                                        <p:attrNameLst>
                                          <p:attrName>stroke.color</p:attrName>
                                        </p:attrNameLst>
                                      </p:cBhvr>
                                      <p:to>
                                        <a:schemeClr val="accent2"/>
                                      </p:to>
                                    </p:animClr>
                                    <p:set>
                                      <p:cBhvr>
                                        <p:cTn id="91" dur="500" fill="hold"/>
                                        <p:tgtEl>
                                          <p:spTgt spid="59"/>
                                        </p:tgtEl>
                                        <p:attrNameLst>
                                          <p:attrName>stroke.on</p:attrName>
                                        </p:attrNameLst>
                                      </p:cBhvr>
                                      <p:to>
                                        <p:strVal val="true"/>
                                      </p:to>
                                    </p:set>
                                  </p:childTnLst>
                                  <p:subTnLst>
                                    <p:animClr clrSpc="rgb" dir="cw">
                                      <p:cBhvr override="childStyle">
                                        <p:cTn dur="1" fill="hold" display="0" masterRel="nextClick" afterEffect="1"/>
                                        <p:tgtEl>
                                          <p:spTgt spid="59"/>
                                        </p:tgtEl>
                                        <p:attrNameLst>
                                          <p:attrName>ppt_c</p:attrName>
                                        </p:attrNameLst>
                                      </p:cBhvr>
                                      <p:to>
                                        <a:srgbClr val="FF0000"/>
                                      </p:to>
                                    </p:animClr>
                                  </p:subTnLst>
                                </p:cTn>
                              </p:par>
                            </p:childTnLst>
                          </p:cTn>
                        </p:par>
                        <p:par>
                          <p:cTn id="92" fill="hold">
                            <p:stCondLst>
                              <p:cond delay="6500"/>
                            </p:stCondLst>
                            <p:childTnLst>
                              <p:par>
                                <p:cTn id="93" presetID="19" presetClass="emph" presetSubtype="0" fill="hold" grpId="0" nodeType="afterEffect">
                                  <p:stCondLst>
                                    <p:cond delay="0"/>
                                  </p:stCondLst>
                                  <p:childTnLst>
                                    <p:animClr clrSpc="rgb" dir="cw">
                                      <p:cBhvr override="childStyle">
                                        <p:cTn id="94" dur="500" fill="hold"/>
                                        <p:tgtEl>
                                          <p:spTgt spid="96"/>
                                        </p:tgtEl>
                                        <p:attrNameLst>
                                          <p:attrName>style.color</p:attrName>
                                        </p:attrNameLst>
                                      </p:cBhvr>
                                      <p:to>
                                        <a:schemeClr val="accent2"/>
                                      </p:to>
                                    </p:animClr>
                                    <p:animClr clrSpc="rgb" dir="cw">
                                      <p:cBhvr>
                                        <p:cTn id="95" dur="500" fill="hold"/>
                                        <p:tgtEl>
                                          <p:spTgt spid="96"/>
                                        </p:tgtEl>
                                        <p:attrNameLst>
                                          <p:attrName>fillcolor</p:attrName>
                                        </p:attrNameLst>
                                      </p:cBhvr>
                                      <p:to>
                                        <a:schemeClr val="accent2"/>
                                      </p:to>
                                    </p:animClr>
                                    <p:set>
                                      <p:cBhvr>
                                        <p:cTn id="96" dur="500" fill="hold"/>
                                        <p:tgtEl>
                                          <p:spTgt spid="96"/>
                                        </p:tgtEl>
                                        <p:attrNameLst>
                                          <p:attrName>fill.type</p:attrName>
                                        </p:attrNameLst>
                                      </p:cBhvr>
                                      <p:to>
                                        <p:strVal val="solid"/>
                                      </p:to>
                                    </p:set>
                                    <p:set>
                                      <p:cBhvr>
                                        <p:cTn id="97" dur="500" fill="hold"/>
                                        <p:tgtEl>
                                          <p:spTgt spid="96"/>
                                        </p:tgtEl>
                                        <p:attrNameLst>
                                          <p:attrName>fill.on</p:attrName>
                                        </p:attrNameLst>
                                      </p:cBhvr>
                                      <p:to>
                                        <p:strVal val="true"/>
                                      </p:to>
                                    </p:set>
                                  </p:childTnLst>
                                  <p:subTnLst>
                                    <p:animClr clrSpc="rgb" dir="cw">
                                      <p:cBhvr override="childStyle">
                                        <p:cTn dur="1" fill="hold" display="0" masterRel="nextClick" afterEffect="1"/>
                                        <p:tgtEl>
                                          <p:spTgt spid="96"/>
                                        </p:tgtEl>
                                        <p:attrNameLst>
                                          <p:attrName>ppt_c</p:attrName>
                                        </p:attrNameLst>
                                      </p:cBhvr>
                                      <p:to>
                                        <a:srgbClr val="FF0000"/>
                                      </p:to>
                                    </p:animClr>
                                  </p:subTnLst>
                                </p:cTn>
                              </p:par>
                            </p:childTnLst>
                          </p:cTn>
                        </p:par>
                        <p:par>
                          <p:cTn id="98" fill="hold">
                            <p:stCondLst>
                              <p:cond delay="7000"/>
                            </p:stCondLst>
                            <p:childTnLst>
                              <p:par>
                                <p:cTn id="99" presetID="7" presetClass="emph" presetSubtype="2" fill="hold" nodeType="afterEffect">
                                  <p:stCondLst>
                                    <p:cond delay="0"/>
                                  </p:stCondLst>
                                  <p:childTnLst>
                                    <p:animClr clrSpc="rgb" dir="cw">
                                      <p:cBhvr>
                                        <p:cTn id="100" dur="500" fill="hold"/>
                                        <p:tgtEl>
                                          <p:spTgt spid="55"/>
                                        </p:tgtEl>
                                        <p:attrNameLst>
                                          <p:attrName>stroke.color</p:attrName>
                                        </p:attrNameLst>
                                      </p:cBhvr>
                                      <p:to>
                                        <a:schemeClr val="accent2"/>
                                      </p:to>
                                    </p:animClr>
                                    <p:set>
                                      <p:cBhvr>
                                        <p:cTn id="101" dur="500" fill="hold"/>
                                        <p:tgtEl>
                                          <p:spTgt spid="55"/>
                                        </p:tgtEl>
                                        <p:attrNameLst>
                                          <p:attrName>stroke.on</p:attrName>
                                        </p:attrNameLst>
                                      </p:cBhvr>
                                      <p:to>
                                        <p:strVal val="true"/>
                                      </p:to>
                                    </p:set>
                                  </p:childTnLst>
                                  <p:subTnLst>
                                    <p:animClr clrSpc="rgb" dir="cw">
                                      <p:cBhvr override="childStyle">
                                        <p:cTn dur="1" fill="hold" display="0" masterRel="nextClick" afterEffect="1"/>
                                        <p:tgtEl>
                                          <p:spTgt spid="55"/>
                                        </p:tgtEl>
                                        <p:attrNameLst>
                                          <p:attrName>ppt_c</p:attrName>
                                        </p:attrNameLst>
                                      </p:cBhvr>
                                      <p:to>
                                        <a:srgbClr val="FF0000"/>
                                      </p:to>
                                    </p:animClr>
                                  </p:subTnLst>
                                </p:cTn>
                              </p:par>
                            </p:childTnLst>
                          </p:cTn>
                        </p:par>
                        <p:par>
                          <p:cTn id="102" fill="hold">
                            <p:stCondLst>
                              <p:cond delay="7500"/>
                            </p:stCondLst>
                            <p:childTnLst>
                              <p:par>
                                <p:cTn id="103" presetID="7" presetClass="emph" presetSubtype="2" fill="hold" nodeType="afterEffect">
                                  <p:stCondLst>
                                    <p:cond delay="0"/>
                                  </p:stCondLst>
                                  <p:childTnLst>
                                    <p:animClr clrSpc="rgb" dir="cw">
                                      <p:cBhvr>
                                        <p:cTn id="104" dur="500" fill="hold"/>
                                        <p:tgtEl>
                                          <p:spTgt spid="68"/>
                                        </p:tgtEl>
                                        <p:attrNameLst>
                                          <p:attrName>stroke.color</p:attrName>
                                        </p:attrNameLst>
                                      </p:cBhvr>
                                      <p:to>
                                        <a:schemeClr val="accent2"/>
                                      </p:to>
                                    </p:animClr>
                                    <p:set>
                                      <p:cBhvr>
                                        <p:cTn id="105" dur="500" fill="hold"/>
                                        <p:tgtEl>
                                          <p:spTgt spid="68"/>
                                        </p:tgtEl>
                                        <p:attrNameLst>
                                          <p:attrName>stroke.on</p:attrName>
                                        </p:attrNameLst>
                                      </p:cBhvr>
                                      <p:to>
                                        <p:strVal val="true"/>
                                      </p:to>
                                    </p:set>
                                  </p:childTnLst>
                                  <p:subTnLst>
                                    <p:animClr clrSpc="rgb" dir="cw">
                                      <p:cBhvr override="childStyle">
                                        <p:cTn dur="1" fill="hold" display="0" masterRel="nextClick" afterEffect="1"/>
                                        <p:tgtEl>
                                          <p:spTgt spid="68"/>
                                        </p:tgtEl>
                                        <p:attrNameLst>
                                          <p:attrName>ppt_c</p:attrName>
                                        </p:attrNameLst>
                                      </p:cBhvr>
                                      <p:to>
                                        <a:srgbClr val="FF0000"/>
                                      </p:to>
                                    </p:animClr>
                                  </p:subTnLst>
                                </p:cTn>
                              </p:par>
                            </p:childTnLst>
                          </p:cTn>
                        </p:par>
                        <p:par>
                          <p:cTn id="106" fill="hold">
                            <p:stCondLst>
                              <p:cond delay="8000"/>
                            </p:stCondLst>
                            <p:childTnLst>
                              <p:par>
                                <p:cTn id="107" presetID="7" presetClass="emph" presetSubtype="2" fill="hold" nodeType="afterEffect">
                                  <p:stCondLst>
                                    <p:cond delay="0"/>
                                  </p:stCondLst>
                                  <p:childTnLst>
                                    <p:animClr clrSpc="rgb" dir="cw">
                                      <p:cBhvr>
                                        <p:cTn id="108" dur="500" fill="hold"/>
                                        <p:tgtEl>
                                          <p:spTgt spid="66"/>
                                        </p:tgtEl>
                                        <p:attrNameLst>
                                          <p:attrName>stroke.color</p:attrName>
                                        </p:attrNameLst>
                                      </p:cBhvr>
                                      <p:to>
                                        <a:schemeClr val="accent2"/>
                                      </p:to>
                                    </p:animClr>
                                    <p:set>
                                      <p:cBhvr>
                                        <p:cTn id="109" dur="500" fill="hold"/>
                                        <p:tgtEl>
                                          <p:spTgt spid="66"/>
                                        </p:tgtEl>
                                        <p:attrNameLst>
                                          <p:attrName>stroke.on</p:attrName>
                                        </p:attrNameLst>
                                      </p:cBhvr>
                                      <p:to>
                                        <p:strVal val="true"/>
                                      </p:to>
                                    </p:set>
                                  </p:childTnLst>
                                  <p:subTnLst>
                                    <p:animClr clrSpc="rgb" dir="cw">
                                      <p:cBhvr override="childStyle">
                                        <p:cTn dur="1" fill="hold" display="0" masterRel="nextClick" afterEffect="1"/>
                                        <p:tgtEl>
                                          <p:spTgt spid="66"/>
                                        </p:tgtEl>
                                        <p:attrNameLst>
                                          <p:attrName>ppt_c</p:attrName>
                                        </p:attrNameLst>
                                      </p:cBhvr>
                                      <p:to>
                                        <a:srgbClr val="FF0000"/>
                                      </p:to>
                                    </p:animClr>
                                  </p:subTnLst>
                                </p:cTn>
                              </p:par>
                            </p:childTnLst>
                          </p:cTn>
                        </p:par>
                        <p:par>
                          <p:cTn id="110" fill="hold">
                            <p:stCondLst>
                              <p:cond delay="8500"/>
                            </p:stCondLst>
                            <p:childTnLst>
                              <p:par>
                                <p:cTn id="111" presetID="7" presetClass="emph" presetSubtype="2" fill="hold" nodeType="afterEffect">
                                  <p:stCondLst>
                                    <p:cond delay="0"/>
                                  </p:stCondLst>
                                  <p:childTnLst>
                                    <p:animClr clrSpc="rgb" dir="cw">
                                      <p:cBhvr>
                                        <p:cTn id="112" dur="500" fill="hold"/>
                                        <p:tgtEl>
                                          <p:spTgt spid="75"/>
                                        </p:tgtEl>
                                        <p:attrNameLst>
                                          <p:attrName>stroke.color</p:attrName>
                                        </p:attrNameLst>
                                      </p:cBhvr>
                                      <p:to>
                                        <a:schemeClr val="accent2"/>
                                      </p:to>
                                    </p:animClr>
                                    <p:set>
                                      <p:cBhvr>
                                        <p:cTn id="113" dur="500" fill="hold"/>
                                        <p:tgtEl>
                                          <p:spTgt spid="75"/>
                                        </p:tgtEl>
                                        <p:attrNameLst>
                                          <p:attrName>stroke.on</p:attrName>
                                        </p:attrNameLst>
                                      </p:cBhvr>
                                      <p:to>
                                        <p:strVal val="true"/>
                                      </p:to>
                                    </p:set>
                                  </p:childTnLst>
                                  <p:subTnLst>
                                    <p:animClr clrSpc="rgb" dir="cw">
                                      <p:cBhvr override="childStyle">
                                        <p:cTn dur="1" fill="hold" display="0" masterRel="nextClick" afterEffect="1"/>
                                        <p:tgtEl>
                                          <p:spTgt spid="75"/>
                                        </p:tgtEl>
                                        <p:attrNameLst>
                                          <p:attrName>ppt_c</p:attrName>
                                        </p:attrNameLst>
                                      </p:cBhvr>
                                      <p:to>
                                        <a:srgbClr val="FF0000"/>
                                      </p:to>
                                    </p:animClr>
                                  </p:subTnLst>
                                </p:cTn>
                              </p:par>
                            </p:childTnLst>
                          </p:cTn>
                        </p:par>
                        <p:par>
                          <p:cTn id="114" fill="hold">
                            <p:stCondLst>
                              <p:cond delay="9000"/>
                            </p:stCondLst>
                            <p:childTnLst>
                              <p:par>
                                <p:cTn id="115" presetID="7" presetClass="emph" presetSubtype="2" fill="hold" nodeType="afterEffect">
                                  <p:stCondLst>
                                    <p:cond delay="0"/>
                                  </p:stCondLst>
                                  <p:childTnLst>
                                    <p:animClr clrSpc="rgb" dir="cw">
                                      <p:cBhvr>
                                        <p:cTn id="116" dur="500" fill="hold"/>
                                        <p:tgtEl>
                                          <p:spTgt spid="97"/>
                                        </p:tgtEl>
                                        <p:attrNameLst>
                                          <p:attrName>stroke.color</p:attrName>
                                        </p:attrNameLst>
                                      </p:cBhvr>
                                      <p:to>
                                        <a:schemeClr val="accent2"/>
                                      </p:to>
                                    </p:animClr>
                                    <p:set>
                                      <p:cBhvr>
                                        <p:cTn id="117" dur="500" fill="hold"/>
                                        <p:tgtEl>
                                          <p:spTgt spid="97"/>
                                        </p:tgtEl>
                                        <p:attrNameLst>
                                          <p:attrName>stroke.on</p:attrName>
                                        </p:attrNameLst>
                                      </p:cBhvr>
                                      <p:to>
                                        <p:strVal val="true"/>
                                      </p:to>
                                    </p:set>
                                  </p:childTnLst>
                                </p:cTn>
                              </p:par>
                            </p:childTnLst>
                          </p:cTn>
                        </p:par>
                        <p:par>
                          <p:cTn id="118" fill="hold">
                            <p:stCondLst>
                              <p:cond delay="9500"/>
                            </p:stCondLst>
                            <p:childTnLst>
                              <p:par>
                                <p:cTn id="119" presetID="7" presetClass="emph" presetSubtype="2" fill="hold" nodeType="afterEffect">
                                  <p:stCondLst>
                                    <p:cond delay="0"/>
                                  </p:stCondLst>
                                  <p:childTnLst>
                                    <p:animClr clrSpc="rgb" dir="cw">
                                      <p:cBhvr>
                                        <p:cTn id="120" dur="500" fill="hold"/>
                                        <p:tgtEl>
                                          <p:spTgt spid="85"/>
                                        </p:tgtEl>
                                        <p:attrNameLst>
                                          <p:attrName>stroke.color</p:attrName>
                                        </p:attrNameLst>
                                      </p:cBhvr>
                                      <p:to>
                                        <a:schemeClr val="accent2"/>
                                      </p:to>
                                    </p:animClr>
                                    <p:set>
                                      <p:cBhvr>
                                        <p:cTn id="121" dur="500" fill="hold"/>
                                        <p:tgtEl>
                                          <p:spTgt spid="85"/>
                                        </p:tgtEl>
                                        <p:attrNameLst>
                                          <p:attrName>stroke.on</p:attrName>
                                        </p:attrNameLst>
                                      </p:cBhvr>
                                      <p:to>
                                        <p:strVal val="true"/>
                                      </p:to>
                                    </p:set>
                                  </p:childTnLst>
                                  <p:subTnLst>
                                    <p:animClr clrSpc="rgb" dir="cw">
                                      <p:cBhvr override="childStyle">
                                        <p:cTn dur="1" fill="hold" display="0" masterRel="nextClick" afterEffect="1"/>
                                        <p:tgtEl>
                                          <p:spTgt spid="85"/>
                                        </p:tgtEl>
                                        <p:attrNameLst>
                                          <p:attrName>ppt_c</p:attrName>
                                        </p:attrNameLst>
                                      </p:cBhvr>
                                      <p:to>
                                        <a:srgbClr val="FF0000"/>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3" grpId="0" animBg="1"/>
      <p:bldP spid="26" grpId="0" animBg="1"/>
      <p:bldP spid="9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8"/>
          <p:cNvSpPr>
            <a:spLocks noChangeArrowheads="1"/>
          </p:cNvSpPr>
          <p:nvPr/>
        </p:nvSpPr>
        <p:spPr bwMode="auto">
          <a:xfrm>
            <a:off x="304800" y="1114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a:p>
        </p:txBody>
      </p:sp>
      <p:sp>
        <p:nvSpPr>
          <p:cNvPr id="2" name="Rectangle 1"/>
          <p:cNvSpPr/>
          <p:nvPr/>
        </p:nvSpPr>
        <p:spPr>
          <a:xfrm>
            <a:off x="533400" y="762000"/>
            <a:ext cx="8153400" cy="6001643"/>
          </a:xfrm>
          <a:prstGeom prst="rect">
            <a:avLst/>
          </a:prstGeom>
        </p:spPr>
        <p:txBody>
          <a:bodyPr>
            <a:spAutoFit/>
          </a:bodyPr>
          <a:lstStyle/>
          <a:p>
            <a:pPr>
              <a:defRPr/>
            </a:pPr>
            <a:r>
              <a:rPr lang="en-US" sz="320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 V</a:t>
            </a:r>
            <a:r>
              <a:rPr lang="en-US" sz="3200" baseline="-25000" smtClean="0">
                <a:solidFill>
                  <a:srgbClr val="0000FF"/>
                </a:solidFill>
                <a:latin typeface="Times New Roman" pitchFamily="18" charset="0"/>
                <a:cs typeface="Times New Roman" pitchFamily="18" charset="0"/>
              </a:rPr>
              <a:t>1</a:t>
            </a:r>
            <a:r>
              <a:rPr lang="en-US" sz="3200" smtClean="0">
                <a:solidFill>
                  <a:srgbClr val="0000FF"/>
                </a:solidFill>
                <a:latin typeface="Times New Roman" pitchFamily="18" charset="0"/>
                <a:cs typeface="Times New Roman" pitchFamily="18" charset="0"/>
              </a:rPr>
              <a:t> </a:t>
            </a:r>
            <a:r>
              <a:rPr lang="en-US" sz="3200" baseline="-25000" smtClean="0">
                <a:solidFill>
                  <a:srgbClr val="0000FF"/>
                </a:solidFill>
                <a:latin typeface="Times New Roman" pitchFamily="18" charset="0"/>
                <a:cs typeface="Times New Roman" pitchFamily="18" charset="0"/>
              </a:rPr>
              <a:t> </a:t>
            </a:r>
            <a:r>
              <a:rPr lang="en-US" sz="3200">
                <a:solidFill>
                  <a:srgbClr val="0000FF"/>
                </a:solidFill>
                <a:latin typeface="Times New Roman" pitchFamily="18" charset="0"/>
                <a:cs typeface="Times New Roman" pitchFamily="18" charset="0"/>
              </a:rPr>
              <a:t>:Điện áp nguồn</a:t>
            </a:r>
            <a:r>
              <a:rPr lang="en-US" sz="3200" baseline="-25000">
                <a:solidFill>
                  <a:srgbClr val="0000FF"/>
                </a:solidFill>
                <a:latin typeface="Times New Roman" pitchFamily="18" charset="0"/>
                <a:cs typeface="Times New Roman" pitchFamily="18" charset="0"/>
              </a:rPr>
              <a:t>                        </a:t>
            </a:r>
            <a:endParaRPr lang="vi-VN" sz="3200">
              <a:solidFill>
                <a:srgbClr val="0000FF"/>
              </a:solidFill>
              <a:latin typeface="Times New Roman" pitchFamily="18" charset="0"/>
              <a:cs typeface="Times New Roman" pitchFamily="18" charset="0"/>
            </a:endParaRPr>
          </a:p>
          <a:p>
            <a:pPr>
              <a:defRPr/>
            </a:pPr>
            <a:r>
              <a:rPr lang="en-US" sz="320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 T</a:t>
            </a:r>
            <a:r>
              <a:rPr lang="en-US" sz="3200">
                <a:solidFill>
                  <a:srgbClr val="0000FF"/>
                </a:solidFill>
                <a:latin typeface="Times New Roman" pitchFamily="18" charset="0"/>
                <a:cs typeface="Times New Roman" pitchFamily="18" charset="0"/>
              </a:rPr>
              <a:t>: Biến áp nguồn</a:t>
            </a:r>
            <a:endParaRPr lang="vi-VN" sz="3200">
              <a:solidFill>
                <a:srgbClr val="0000FF"/>
              </a:solidFill>
              <a:latin typeface="Times New Roman" pitchFamily="18" charset="0"/>
              <a:cs typeface="Times New Roman" pitchFamily="18" charset="0"/>
            </a:endParaRPr>
          </a:p>
          <a:p>
            <a:pPr>
              <a:defRPr/>
            </a:pPr>
            <a:r>
              <a:rPr lang="en-US" sz="320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 </a:t>
            </a:r>
            <a:r>
              <a:rPr lang="en-US" sz="3200">
                <a:solidFill>
                  <a:srgbClr val="0000FF"/>
                </a:solidFill>
                <a:latin typeface="Times New Roman" pitchFamily="18" charset="0"/>
                <a:cs typeface="Times New Roman" pitchFamily="18" charset="0"/>
              </a:rPr>
              <a:t>V</a:t>
            </a:r>
            <a:r>
              <a:rPr lang="en-US" sz="3200" baseline="-25000">
                <a:solidFill>
                  <a:srgbClr val="0000FF"/>
                </a:solidFill>
                <a:latin typeface="Times New Roman" pitchFamily="18" charset="0"/>
                <a:cs typeface="Times New Roman" pitchFamily="18" charset="0"/>
              </a:rPr>
              <a:t>2</a:t>
            </a:r>
            <a:r>
              <a:rPr lang="en-US" sz="3200">
                <a:solidFill>
                  <a:srgbClr val="0000FF"/>
                </a:solidFill>
                <a:latin typeface="Times New Roman" pitchFamily="18" charset="0"/>
                <a:cs typeface="Times New Roman" pitchFamily="18" charset="0"/>
              </a:rPr>
              <a:t>: Điện áp thứ cấp</a:t>
            </a:r>
            <a:endParaRPr lang="vi-VN" sz="3200">
              <a:solidFill>
                <a:srgbClr val="0000FF"/>
              </a:solidFill>
              <a:latin typeface="Times New Roman" pitchFamily="18" charset="0"/>
              <a:cs typeface="Times New Roman" pitchFamily="18" charset="0"/>
            </a:endParaRPr>
          </a:p>
          <a:p>
            <a:pPr>
              <a:defRPr/>
            </a:pPr>
            <a:r>
              <a:rPr lang="en-US" sz="3200">
                <a:solidFill>
                  <a:srgbClr val="0000FF"/>
                </a:solidFill>
                <a:latin typeface="Times New Roman" pitchFamily="18" charset="0"/>
                <a:cs typeface="Times New Roman" pitchFamily="18" charset="0"/>
              </a:rPr>
              <a:t>	D</a:t>
            </a:r>
            <a:r>
              <a:rPr lang="en-US" sz="3200" baseline="-25000">
                <a:solidFill>
                  <a:srgbClr val="0000FF"/>
                </a:solidFill>
                <a:latin typeface="Times New Roman" pitchFamily="18" charset="0"/>
                <a:cs typeface="Times New Roman" pitchFamily="18" charset="0"/>
              </a:rPr>
              <a:t>1</a:t>
            </a:r>
            <a:r>
              <a:rPr lang="en-US" sz="320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D</a:t>
            </a:r>
            <a:r>
              <a:rPr lang="en-US" sz="3200" baseline="-25000" smtClean="0">
                <a:solidFill>
                  <a:srgbClr val="0000FF"/>
                </a:solidFill>
                <a:latin typeface="Times New Roman" pitchFamily="18" charset="0"/>
                <a:cs typeface="Times New Roman" pitchFamily="18" charset="0"/>
              </a:rPr>
              <a:t>2,</a:t>
            </a:r>
            <a:r>
              <a:rPr lang="en-US" sz="3200" smtClean="0">
                <a:solidFill>
                  <a:srgbClr val="0000FF"/>
                </a:solidFill>
                <a:latin typeface="Times New Roman" pitchFamily="18" charset="0"/>
                <a:cs typeface="Times New Roman" pitchFamily="18" charset="0"/>
              </a:rPr>
              <a:t> D</a:t>
            </a:r>
            <a:r>
              <a:rPr lang="en-US" sz="3200" baseline="-25000" smtClean="0">
                <a:solidFill>
                  <a:srgbClr val="0000FF"/>
                </a:solidFill>
                <a:latin typeface="Times New Roman" pitchFamily="18" charset="0"/>
                <a:cs typeface="Times New Roman" pitchFamily="18" charset="0"/>
              </a:rPr>
              <a:t>3</a:t>
            </a:r>
            <a:r>
              <a:rPr lang="en-US" sz="3200" smtClean="0">
                <a:solidFill>
                  <a:srgbClr val="0000FF"/>
                </a:solidFill>
                <a:latin typeface="Times New Roman" pitchFamily="18" charset="0"/>
                <a:cs typeface="Times New Roman" pitchFamily="18" charset="0"/>
              </a:rPr>
              <a:t>, D4</a:t>
            </a:r>
            <a:r>
              <a:rPr lang="en-US" sz="3200" baseline="-25000" smtClean="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 </a:t>
            </a:r>
            <a:r>
              <a:rPr lang="en-US" sz="3200">
                <a:solidFill>
                  <a:srgbClr val="0000FF"/>
                </a:solidFill>
                <a:latin typeface="Times New Roman" pitchFamily="18" charset="0"/>
                <a:cs typeface="Times New Roman" pitchFamily="18" charset="0"/>
              </a:rPr>
              <a:t>Diode</a:t>
            </a:r>
            <a:endParaRPr lang="vi-VN" sz="3200">
              <a:solidFill>
                <a:srgbClr val="0000FF"/>
              </a:solidFill>
              <a:latin typeface="Times New Roman" pitchFamily="18" charset="0"/>
              <a:cs typeface="Times New Roman" pitchFamily="18" charset="0"/>
            </a:endParaRPr>
          </a:p>
          <a:p>
            <a:pPr>
              <a:defRPr/>
            </a:pPr>
            <a:r>
              <a:rPr lang="en-US" sz="320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R</a:t>
            </a:r>
            <a:r>
              <a:rPr lang="en-US" sz="3200" baseline="-25000" smtClean="0">
                <a:solidFill>
                  <a:srgbClr val="0000FF"/>
                </a:solidFill>
                <a:latin typeface="Times New Roman" pitchFamily="18" charset="0"/>
                <a:cs typeface="Times New Roman" pitchFamily="18" charset="0"/>
              </a:rPr>
              <a:t>t</a:t>
            </a:r>
            <a:r>
              <a:rPr lang="en-US" sz="3200">
                <a:solidFill>
                  <a:srgbClr val="0000FF"/>
                </a:solidFill>
                <a:latin typeface="Times New Roman" pitchFamily="18" charset="0"/>
                <a:cs typeface="Times New Roman" pitchFamily="18" charset="0"/>
              </a:rPr>
              <a:t> </a:t>
            </a:r>
            <a:r>
              <a:rPr lang="en-US" sz="3200" baseline="-25000" smtClean="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Led : </a:t>
            </a:r>
            <a:r>
              <a:rPr lang="en-US" sz="3200">
                <a:solidFill>
                  <a:srgbClr val="0000FF"/>
                </a:solidFill>
                <a:latin typeface="Times New Roman" pitchFamily="18" charset="0"/>
                <a:cs typeface="Times New Roman" pitchFamily="18" charset="0"/>
              </a:rPr>
              <a:t>tải</a:t>
            </a:r>
            <a:endParaRPr lang="vi-VN" sz="3200">
              <a:solidFill>
                <a:srgbClr val="0000FF"/>
              </a:solidFill>
              <a:latin typeface="Times New Roman" pitchFamily="18" charset="0"/>
              <a:cs typeface="Times New Roman" pitchFamily="18" charset="0"/>
            </a:endParaRPr>
          </a:p>
          <a:p>
            <a:pPr marL="457200" indent="-457200">
              <a:buFontTx/>
              <a:buChar char="-"/>
              <a:defRPr/>
            </a:pPr>
            <a:r>
              <a:rPr lang="en-US" sz="3200">
                <a:solidFill>
                  <a:srgbClr val="0000FF"/>
                </a:solidFill>
                <a:latin typeface="Times New Roman" pitchFamily="18" charset="0"/>
                <a:cs typeface="Times New Roman" pitchFamily="18" charset="0"/>
              </a:rPr>
              <a:t>Khi tại A có nửa chu kỳ dương thì diode </a:t>
            </a:r>
            <a:r>
              <a:rPr lang="en-US" sz="3200" smtClean="0">
                <a:solidFill>
                  <a:srgbClr val="0000FF"/>
                </a:solidFill>
                <a:latin typeface="Times New Roman" pitchFamily="18" charset="0"/>
                <a:cs typeface="Times New Roman" pitchFamily="18" charset="0"/>
              </a:rPr>
              <a:t>D</a:t>
            </a:r>
            <a:r>
              <a:rPr lang="en-US" sz="3200" baseline="-25000" smtClean="0">
                <a:solidFill>
                  <a:srgbClr val="0000FF"/>
                </a:solidFill>
                <a:latin typeface="Times New Roman" pitchFamily="18" charset="0"/>
                <a:cs typeface="Times New Roman" pitchFamily="18" charset="0"/>
              </a:rPr>
              <a:t>1,</a:t>
            </a:r>
            <a:r>
              <a:rPr lang="en-US" sz="3200" smtClean="0">
                <a:solidFill>
                  <a:srgbClr val="0000FF"/>
                </a:solidFill>
                <a:latin typeface="Times New Roman" pitchFamily="18" charset="0"/>
                <a:cs typeface="Times New Roman" pitchFamily="18" charset="0"/>
              </a:rPr>
              <a:t> D</a:t>
            </a:r>
            <a:r>
              <a:rPr lang="en-US" sz="3200" baseline="-25000" smtClean="0">
                <a:solidFill>
                  <a:srgbClr val="0000FF"/>
                </a:solidFill>
                <a:latin typeface="Times New Roman" pitchFamily="18" charset="0"/>
                <a:cs typeface="Times New Roman" pitchFamily="18" charset="0"/>
              </a:rPr>
              <a:t>3 </a:t>
            </a:r>
            <a:r>
              <a:rPr lang="en-US" sz="3200" smtClean="0">
                <a:solidFill>
                  <a:srgbClr val="0000FF"/>
                </a:solidFill>
                <a:latin typeface="Times New Roman" pitchFamily="18" charset="0"/>
                <a:cs typeface="Times New Roman" pitchFamily="18" charset="0"/>
              </a:rPr>
              <a:t>phân </a:t>
            </a:r>
            <a:r>
              <a:rPr lang="en-US" sz="3200">
                <a:solidFill>
                  <a:srgbClr val="0000FF"/>
                </a:solidFill>
                <a:latin typeface="Times New Roman" pitchFamily="18" charset="0"/>
                <a:cs typeface="Times New Roman" pitchFamily="18" charset="0"/>
              </a:rPr>
              <a:t>cực thuân nên dẫn điện và cho ra dòng điện trên tải </a:t>
            </a:r>
            <a:r>
              <a:rPr lang="en-US" sz="3200" smtClean="0">
                <a:solidFill>
                  <a:srgbClr val="0000FF"/>
                </a:solidFill>
                <a:latin typeface="Times New Roman" pitchFamily="18" charset="0"/>
                <a:cs typeface="Times New Roman" pitchFamily="18" charset="0"/>
              </a:rPr>
              <a:t>I</a:t>
            </a:r>
            <a:r>
              <a:rPr lang="en-US" sz="3200" baseline="-25000">
                <a:solidFill>
                  <a:srgbClr val="0000FF"/>
                </a:solidFill>
                <a:latin typeface="Times New Roman" pitchFamily="18" charset="0"/>
                <a:cs typeface="Times New Roman" pitchFamily="18" charset="0"/>
              </a:rPr>
              <a:t>t</a:t>
            </a:r>
            <a:r>
              <a:rPr lang="en-US" sz="3200" baseline="-25000" smtClean="0">
                <a:solidFill>
                  <a:srgbClr val="0000FF"/>
                </a:solidFill>
                <a:latin typeface="Times New Roman" pitchFamily="18" charset="0"/>
                <a:cs typeface="Times New Roman" pitchFamily="18" charset="0"/>
              </a:rPr>
              <a:t> </a:t>
            </a:r>
            <a:r>
              <a:rPr lang="en-US" sz="320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I</a:t>
            </a:r>
            <a:r>
              <a:rPr lang="en-US" sz="3200" baseline="-25000">
                <a:solidFill>
                  <a:srgbClr val="0000FF"/>
                </a:solidFill>
                <a:latin typeface="Times New Roman" pitchFamily="18" charset="0"/>
                <a:cs typeface="Times New Roman" pitchFamily="18" charset="0"/>
              </a:rPr>
              <a:t>a</a:t>
            </a:r>
            <a:r>
              <a:rPr lang="en-US" sz="3200" smtClean="0">
                <a:solidFill>
                  <a:srgbClr val="0000FF"/>
                </a:solidFill>
                <a:latin typeface="Times New Roman" pitchFamily="18" charset="0"/>
                <a:cs typeface="Times New Roman" pitchFamily="18" charset="0"/>
              </a:rPr>
              <a:t> </a:t>
            </a:r>
            <a:r>
              <a:rPr lang="en-US" sz="3200">
                <a:solidFill>
                  <a:srgbClr val="0000FF"/>
                </a:solidFill>
                <a:latin typeface="Times New Roman" pitchFamily="18" charset="0"/>
                <a:cs typeface="Times New Roman" pitchFamily="18" charset="0"/>
              </a:rPr>
              <a:t>tăng theo nửa chu kỳ dương và điện áp đặt trên tải là </a:t>
            </a:r>
            <a:r>
              <a:rPr lang="en-US" sz="3200" smtClean="0">
                <a:solidFill>
                  <a:srgbClr val="0000FF"/>
                </a:solidFill>
                <a:latin typeface="Times New Roman" pitchFamily="18" charset="0"/>
                <a:cs typeface="Times New Roman" pitchFamily="18" charset="0"/>
              </a:rPr>
              <a:t>V</a:t>
            </a:r>
            <a:r>
              <a:rPr lang="en-US" sz="3200" baseline="-25000">
                <a:solidFill>
                  <a:srgbClr val="0000FF"/>
                </a:solidFill>
                <a:latin typeface="Times New Roman" pitchFamily="18" charset="0"/>
                <a:cs typeface="Times New Roman" pitchFamily="18" charset="0"/>
              </a:rPr>
              <a:t>t</a:t>
            </a:r>
            <a:r>
              <a:rPr lang="en-US" sz="3200" smtClean="0">
                <a:solidFill>
                  <a:srgbClr val="0000FF"/>
                </a:solidFill>
                <a:latin typeface="Times New Roman" pitchFamily="18" charset="0"/>
                <a:cs typeface="Times New Roman" pitchFamily="18" charset="0"/>
              </a:rPr>
              <a:t>.</a:t>
            </a:r>
            <a:endParaRPr lang="en-US" sz="3200">
              <a:solidFill>
                <a:srgbClr val="0000FF"/>
              </a:solidFill>
              <a:latin typeface="Times New Roman" pitchFamily="18" charset="0"/>
              <a:cs typeface="Times New Roman" pitchFamily="18" charset="0"/>
            </a:endParaRPr>
          </a:p>
          <a:p>
            <a:pPr marL="457200" indent="-457200">
              <a:buFontTx/>
              <a:buChar char="-"/>
              <a:defRPr/>
            </a:pPr>
            <a:r>
              <a:rPr lang="en-US" sz="3200">
                <a:solidFill>
                  <a:srgbClr val="0000FF"/>
                </a:solidFill>
                <a:latin typeface="Times New Roman" pitchFamily="18" charset="0"/>
                <a:cs typeface="Times New Roman" pitchFamily="18" charset="0"/>
              </a:rPr>
              <a:t> Lúc đó tại B có điện áp âm hơn A, diode </a:t>
            </a:r>
            <a:r>
              <a:rPr lang="en-US" sz="3200" smtClean="0">
                <a:solidFill>
                  <a:srgbClr val="0000FF"/>
                </a:solidFill>
                <a:latin typeface="Times New Roman" pitchFamily="18" charset="0"/>
                <a:cs typeface="Times New Roman" pitchFamily="18" charset="0"/>
              </a:rPr>
              <a:t>D</a:t>
            </a:r>
            <a:r>
              <a:rPr lang="en-US" sz="3200" baseline="-25000">
                <a:solidFill>
                  <a:srgbClr val="0000FF"/>
                </a:solidFill>
                <a:latin typeface="Times New Roman" pitchFamily="18" charset="0"/>
                <a:cs typeface="Times New Roman" pitchFamily="18" charset="0"/>
              </a:rPr>
              <a:t>2</a:t>
            </a:r>
            <a:r>
              <a:rPr lang="en-US" sz="3200" smtClean="0">
                <a:solidFill>
                  <a:srgbClr val="0000FF"/>
                </a:solidFill>
                <a:latin typeface="Times New Roman" pitchFamily="18" charset="0"/>
                <a:cs typeface="Times New Roman" pitchFamily="18" charset="0"/>
              </a:rPr>
              <a:t>, D</a:t>
            </a:r>
            <a:r>
              <a:rPr lang="en-US" sz="3200" baseline="-25000" smtClean="0">
                <a:solidFill>
                  <a:srgbClr val="0000FF"/>
                </a:solidFill>
                <a:latin typeface="Times New Roman" pitchFamily="18" charset="0"/>
                <a:cs typeface="Times New Roman" pitchFamily="18" charset="0"/>
              </a:rPr>
              <a:t>4 </a:t>
            </a:r>
            <a:r>
              <a:rPr lang="en-US" sz="3200" smtClean="0">
                <a:solidFill>
                  <a:srgbClr val="0000FF"/>
                </a:solidFill>
                <a:latin typeface="Times New Roman" pitchFamily="18" charset="0"/>
                <a:cs typeface="Times New Roman" pitchFamily="18" charset="0"/>
              </a:rPr>
              <a:t>được </a:t>
            </a:r>
            <a:r>
              <a:rPr lang="en-US" sz="3200">
                <a:solidFill>
                  <a:srgbClr val="0000FF"/>
                </a:solidFill>
                <a:latin typeface="Times New Roman" pitchFamily="18" charset="0"/>
                <a:cs typeface="Times New Roman" pitchFamily="18" charset="0"/>
              </a:rPr>
              <a:t>phân cực ngược nên ngưng dẫn.</a:t>
            </a:r>
            <a:endParaRPr lang="vi-VN" sz="3200">
              <a:solidFill>
                <a:srgbClr val="0000FF"/>
              </a:solidFill>
              <a:latin typeface="Times New Roman" pitchFamily="18" charset="0"/>
              <a:cs typeface="Times New Roman" pitchFamily="18" charset="0"/>
            </a:endParaRPr>
          </a:p>
          <a:p>
            <a:pPr marL="457200" indent="-457200">
              <a:buFontTx/>
              <a:buChar char="-"/>
              <a:defRPr/>
            </a:pPr>
            <a:endParaRPr lang="vi-VN" sz="3200">
              <a:solidFill>
                <a:srgbClr val="0000FF"/>
              </a:solidFill>
              <a:latin typeface="Times New Roman" pitchFamily="18" charset="0"/>
              <a:cs typeface="Times New Roman" pitchFamily="18" charset="0"/>
            </a:endParaRPr>
          </a:p>
        </p:txBody>
      </p:sp>
      <p:sp>
        <p:nvSpPr>
          <p:cNvPr id="23556" name="Rectangle 2"/>
          <p:cNvSpPr>
            <a:spLocks noChangeArrowheads="1"/>
          </p:cNvSpPr>
          <p:nvPr/>
        </p:nvSpPr>
        <p:spPr bwMode="auto">
          <a:xfrm>
            <a:off x="838200" y="76200"/>
            <a:ext cx="49482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3200" b="1">
                <a:solidFill>
                  <a:srgbClr val="FF0000"/>
                </a:solidFill>
                <a:latin typeface="Times New Roman" pitchFamily="18" charset="0"/>
                <a:cs typeface="Times New Roman" pitchFamily="18" charset="0"/>
              </a:rPr>
              <a:t> b. Nguyên lý làm việc:</a:t>
            </a:r>
          </a:p>
        </p:txBody>
      </p:sp>
    </p:spTree>
  </p:cSld>
  <p:clrMapOvr>
    <a:masterClrMapping/>
  </p:clrMapOvr>
  <p:transition>
    <p:wheel spokes="8"/>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7099" y="1219200"/>
            <a:ext cx="8121650" cy="471488"/>
          </a:xfrm>
        </p:spPr>
        <p:txBody>
          <a:bodyPr>
            <a:normAutofit fontScale="90000"/>
          </a:bodyPr>
          <a:lstStyle/>
          <a:p>
            <a:pPr>
              <a:defRPr/>
            </a:pPr>
            <a:r>
              <a:rPr lang="en-US" sz="3200" dirty="0" err="1" smtClean="0">
                <a:solidFill>
                  <a:srgbClr val="0070C0"/>
                </a:solidFill>
                <a:latin typeface="Times New Roman" pitchFamily="18" charset="0"/>
                <a:cs typeface="Times New Roman" pitchFamily="18" charset="0"/>
              </a:rPr>
              <a:t>Xét</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bán</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kỳ</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âm</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của</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nguồn</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điện</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vào</a:t>
            </a:r>
            <a:endParaRPr lang="en-US" sz="3200" dirty="0">
              <a:solidFill>
                <a:srgbClr val="0070C0"/>
              </a:solidFill>
              <a:latin typeface="Times New Roman" pitchFamily="18" charset="0"/>
              <a:cs typeface="Times New Roman" pitchFamily="18" charset="0"/>
            </a:endParaRPr>
          </a:p>
        </p:txBody>
      </p:sp>
      <p:sp>
        <p:nvSpPr>
          <p:cNvPr id="6147" name="Content Placeholder 2"/>
          <p:cNvSpPr>
            <a:spLocks noGrp="1"/>
          </p:cNvSpPr>
          <p:nvPr>
            <p:ph idx="1"/>
          </p:nvPr>
        </p:nvSpPr>
        <p:spPr>
          <a:xfrm>
            <a:off x="228600" y="2005013"/>
            <a:ext cx="8077200" cy="4167187"/>
          </a:xfrm>
        </p:spPr>
        <p:txBody>
          <a:bodyPr/>
          <a:lstStyle/>
          <a:p>
            <a:pPr marL="0" indent="0">
              <a:buFontTx/>
              <a:buNone/>
            </a:pPr>
            <a:endParaRPr lang="vi-VN" sz="1400" dirty="0" smtClean="0"/>
          </a:p>
        </p:txBody>
      </p:sp>
      <p:sp>
        <p:nvSpPr>
          <p:cNvPr id="6" name="Isosceles Triangle 5"/>
          <p:cNvSpPr/>
          <p:nvPr/>
        </p:nvSpPr>
        <p:spPr>
          <a:xfrm>
            <a:off x="1371600" y="3298825"/>
            <a:ext cx="304800" cy="361950"/>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cxnSp>
        <p:nvCxnSpPr>
          <p:cNvPr id="11" name="Straight Connector 10"/>
          <p:cNvCxnSpPr/>
          <p:nvPr/>
        </p:nvCxnSpPr>
        <p:spPr>
          <a:xfrm>
            <a:off x="1371600" y="3276600"/>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3200400" y="3200400"/>
            <a:ext cx="152400" cy="609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6" name="Isosceles Triangle 25"/>
          <p:cNvSpPr/>
          <p:nvPr/>
        </p:nvSpPr>
        <p:spPr>
          <a:xfrm rot="10800000">
            <a:off x="3165475" y="4708525"/>
            <a:ext cx="228600" cy="355600"/>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cxnSp>
        <p:nvCxnSpPr>
          <p:cNvPr id="27" name="Straight Connector 26"/>
          <p:cNvCxnSpPr/>
          <p:nvPr/>
        </p:nvCxnSpPr>
        <p:spPr>
          <a:xfrm rot="10800000">
            <a:off x="3165475" y="5086350"/>
            <a:ext cx="2286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a:endCxn id="23" idx="0"/>
          </p:cNvCxnSpPr>
          <p:nvPr/>
        </p:nvCxnSpPr>
        <p:spPr>
          <a:xfrm>
            <a:off x="3276600" y="2438400"/>
            <a:ext cx="0" cy="762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23" idx="2"/>
            <a:endCxn id="26" idx="3"/>
          </p:cNvCxnSpPr>
          <p:nvPr/>
        </p:nvCxnSpPr>
        <p:spPr>
          <a:xfrm>
            <a:off x="3276600" y="3810000"/>
            <a:ext cx="3175" cy="8985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3276600" y="5086350"/>
            <a:ext cx="4763" cy="85725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a:off x="3460750" y="4800600"/>
            <a:ext cx="152400" cy="14287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a:off x="3429000" y="4953000"/>
            <a:ext cx="152400" cy="14287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a:stCxn id="43" idx="0"/>
            <a:endCxn id="6" idx="3"/>
          </p:cNvCxnSpPr>
          <p:nvPr/>
        </p:nvCxnSpPr>
        <p:spPr>
          <a:xfrm flipV="1">
            <a:off x="1524000" y="3660775"/>
            <a:ext cx="0" cy="1873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endCxn id="4" idx="4"/>
          </p:cNvCxnSpPr>
          <p:nvPr/>
        </p:nvCxnSpPr>
        <p:spPr>
          <a:xfrm flipH="1" flipV="1">
            <a:off x="2281238" y="4456113"/>
            <a:ext cx="4762" cy="2667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V="1">
            <a:off x="2286000" y="2438400"/>
            <a:ext cx="0" cy="8382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a:off x="2286000" y="5108575"/>
            <a:ext cx="0" cy="8350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609600" y="3886200"/>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66" name="Arc 65"/>
          <p:cNvSpPr/>
          <p:nvPr/>
        </p:nvSpPr>
        <p:spPr>
          <a:xfrm>
            <a:off x="1447800" y="4313238"/>
            <a:ext cx="152400" cy="212725"/>
          </a:xfrm>
          <a:prstGeom prst="arc">
            <a:avLst>
              <a:gd name="adj1" fmla="val 10639724"/>
              <a:gd name="adj2" fmla="val 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cxnSp>
        <p:nvCxnSpPr>
          <p:cNvPr id="68" name="Straight Connector 67"/>
          <p:cNvCxnSpPr/>
          <p:nvPr/>
        </p:nvCxnSpPr>
        <p:spPr>
          <a:xfrm>
            <a:off x="1587500" y="4419600"/>
            <a:ext cx="6858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flipH="1">
            <a:off x="620713" y="4419600"/>
            <a:ext cx="8382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Oval 3"/>
          <p:cNvSpPr/>
          <p:nvPr/>
        </p:nvSpPr>
        <p:spPr>
          <a:xfrm>
            <a:off x="2236788" y="4379913"/>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43" name="Oval 42"/>
          <p:cNvSpPr/>
          <p:nvPr/>
        </p:nvSpPr>
        <p:spPr>
          <a:xfrm>
            <a:off x="1479550" y="3848100"/>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44" name="Oval 43"/>
          <p:cNvSpPr/>
          <p:nvPr/>
        </p:nvSpPr>
        <p:spPr>
          <a:xfrm>
            <a:off x="2228850" y="2400300"/>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46" name="Oval 45"/>
          <p:cNvSpPr/>
          <p:nvPr/>
        </p:nvSpPr>
        <p:spPr>
          <a:xfrm>
            <a:off x="565150" y="3843338"/>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48" name="Oval 47"/>
          <p:cNvSpPr/>
          <p:nvPr/>
        </p:nvSpPr>
        <p:spPr>
          <a:xfrm>
            <a:off x="565150" y="4383088"/>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8" name="Freeform 27"/>
          <p:cNvSpPr/>
          <p:nvPr/>
        </p:nvSpPr>
        <p:spPr>
          <a:xfrm>
            <a:off x="627063" y="4167188"/>
            <a:ext cx="100012" cy="138112"/>
          </a:xfrm>
          <a:custGeom>
            <a:avLst/>
            <a:gdLst>
              <a:gd name="connsiteX0" fmla="*/ 0 w 100013"/>
              <a:gd name="connsiteY0" fmla="*/ 0 h 138177"/>
              <a:gd name="connsiteX1" fmla="*/ 47625 w 100013"/>
              <a:gd name="connsiteY1" fmla="*/ 138112 h 138177"/>
              <a:gd name="connsiteX2" fmla="*/ 100013 w 100013"/>
              <a:gd name="connsiteY2" fmla="*/ 14287 h 138177"/>
            </a:gdLst>
            <a:ahLst/>
            <a:cxnLst>
              <a:cxn ang="0">
                <a:pos x="connsiteX0" y="connsiteY0"/>
              </a:cxn>
              <a:cxn ang="0">
                <a:pos x="connsiteX1" y="connsiteY1"/>
              </a:cxn>
              <a:cxn ang="0">
                <a:pos x="connsiteX2" y="connsiteY2"/>
              </a:cxn>
            </a:cxnLst>
            <a:rect l="l" t="t" r="r" b="b"/>
            <a:pathLst>
              <a:path w="100013" h="138177">
                <a:moveTo>
                  <a:pt x="0" y="0"/>
                </a:moveTo>
                <a:cubicBezTo>
                  <a:pt x="15478" y="67865"/>
                  <a:pt x="30956" y="135731"/>
                  <a:pt x="47625" y="138112"/>
                </a:cubicBezTo>
                <a:cubicBezTo>
                  <a:pt x="64294" y="140493"/>
                  <a:pt x="82153" y="77390"/>
                  <a:pt x="100013" y="14287"/>
                </a:cubicBezTo>
              </a:path>
            </a:pathLst>
          </a:custGeom>
          <a:ln w="22225">
            <a:solidFill>
              <a:srgbClr val="0070C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29" name="TextBox 28"/>
          <p:cNvSpPr txBox="1">
            <a:spLocks noChangeArrowheads="1"/>
          </p:cNvSpPr>
          <p:nvPr/>
        </p:nvSpPr>
        <p:spPr bwMode="auto">
          <a:xfrm>
            <a:off x="914400" y="3325813"/>
            <a:ext cx="444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dirty="0">
                <a:solidFill>
                  <a:srgbClr val="000000"/>
                </a:solidFill>
              </a:rPr>
              <a:t>D1</a:t>
            </a:r>
          </a:p>
        </p:txBody>
      </p:sp>
      <p:sp>
        <p:nvSpPr>
          <p:cNvPr id="6177" name="TextBox 57"/>
          <p:cNvSpPr txBox="1">
            <a:spLocks noChangeArrowheads="1"/>
          </p:cNvSpPr>
          <p:nvPr/>
        </p:nvSpPr>
        <p:spPr bwMode="auto">
          <a:xfrm>
            <a:off x="2514600" y="3319463"/>
            <a:ext cx="444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dirty="0">
                <a:solidFill>
                  <a:srgbClr val="000000"/>
                </a:solidFill>
              </a:rPr>
              <a:t>D2</a:t>
            </a:r>
          </a:p>
        </p:txBody>
      </p:sp>
      <p:sp>
        <p:nvSpPr>
          <p:cNvPr id="60" name="TextBox 59"/>
          <p:cNvSpPr txBox="1">
            <a:spLocks noChangeArrowheads="1"/>
          </p:cNvSpPr>
          <p:nvPr/>
        </p:nvSpPr>
        <p:spPr bwMode="auto">
          <a:xfrm>
            <a:off x="2514600" y="4746625"/>
            <a:ext cx="444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a:solidFill>
                  <a:srgbClr val="000000"/>
                </a:solidFill>
              </a:rPr>
              <a:t>D3</a:t>
            </a:r>
          </a:p>
        </p:txBody>
      </p:sp>
      <p:sp>
        <p:nvSpPr>
          <p:cNvPr id="6179" name="TextBox 60"/>
          <p:cNvSpPr txBox="1">
            <a:spLocks noChangeArrowheads="1"/>
          </p:cNvSpPr>
          <p:nvPr/>
        </p:nvSpPr>
        <p:spPr bwMode="auto">
          <a:xfrm>
            <a:off x="914400" y="4759325"/>
            <a:ext cx="444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dirty="0">
                <a:solidFill>
                  <a:srgbClr val="000000"/>
                </a:solidFill>
              </a:rPr>
              <a:t>D4</a:t>
            </a:r>
          </a:p>
        </p:txBody>
      </p:sp>
      <p:sp>
        <p:nvSpPr>
          <p:cNvPr id="6180" name="TextBox 61"/>
          <p:cNvSpPr txBox="1">
            <a:spLocks noChangeArrowheads="1"/>
          </p:cNvSpPr>
          <p:nvPr/>
        </p:nvSpPr>
        <p:spPr bwMode="auto">
          <a:xfrm>
            <a:off x="3429000" y="3328988"/>
            <a:ext cx="3873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a:solidFill>
                  <a:srgbClr val="000000"/>
                </a:solidFill>
              </a:rPr>
              <a:t>Rt</a:t>
            </a:r>
          </a:p>
        </p:txBody>
      </p:sp>
      <p:sp>
        <p:nvSpPr>
          <p:cNvPr id="6181" name="TextBox 63"/>
          <p:cNvSpPr txBox="1">
            <a:spLocks noChangeArrowheads="1"/>
          </p:cNvSpPr>
          <p:nvPr/>
        </p:nvSpPr>
        <p:spPr bwMode="auto">
          <a:xfrm>
            <a:off x="3505200" y="4354513"/>
            <a:ext cx="5191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a:solidFill>
                  <a:srgbClr val="FF0000"/>
                </a:solidFill>
              </a:rPr>
              <a:t>Led</a:t>
            </a:r>
          </a:p>
        </p:txBody>
      </p:sp>
      <p:grpSp>
        <p:nvGrpSpPr>
          <p:cNvPr id="6184" name="Group 66"/>
          <p:cNvGrpSpPr>
            <a:grpSpLocks/>
          </p:cNvGrpSpPr>
          <p:nvPr/>
        </p:nvGrpSpPr>
        <p:grpSpPr bwMode="auto">
          <a:xfrm>
            <a:off x="838200" y="4267200"/>
            <a:ext cx="93663" cy="101600"/>
            <a:chOff x="673894" y="3924300"/>
            <a:chExt cx="92869" cy="101589"/>
          </a:xfrm>
        </p:grpSpPr>
        <p:cxnSp>
          <p:nvCxnSpPr>
            <p:cNvPr id="69" name="Straight Connector 68"/>
            <p:cNvCxnSpPr/>
            <p:nvPr/>
          </p:nvCxnSpPr>
          <p:spPr>
            <a:xfrm>
              <a:off x="719542" y="3924300"/>
              <a:ext cx="0" cy="101589"/>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a:off x="673894" y="3975095"/>
              <a:ext cx="92869" cy="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grpSp>
      <p:cxnSp>
        <p:nvCxnSpPr>
          <p:cNvPr id="71" name="Straight Connector 70"/>
          <p:cNvCxnSpPr/>
          <p:nvPr/>
        </p:nvCxnSpPr>
        <p:spPr>
          <a:xfrm>
            <a:off x="841375" y="3975100"/>
            <a:ext cx="92075" cy="0"/>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6186" name="Group 73"/>
          <p:cNvGrpSpPr>
            <a:grpSpLocks/>
          </p:cNvGrpSpPr>
          <p:nvPr/>
        </p:nvGrpSpPr>
        <p:grpSpPr bwMode="auto">
          <a:xfrm>
            <a:off x="5486400" y="1828800"/>
            <a:ext cx="2743200" cy="1039813"/>
            <a:chOff x="3886200" y="1828800"/>
            <a:chExt cx="2743200" cy="1039885"/>
          </a:xfrm>
        </p:grpSpPr>
        <p:cxnSp>
          <p:nvCxnSpPr>
            <p:cNvPr id="65" name="Straight Arrow Connector 64"/>
            <p:cNvCxnSpPr/>
            <p:nvPr/>
          </p:nvCxnSpPr>
          <p:spPr>
            <a:xfrm flipV="1">
              <a:off x="4114800" y="1828800"/>
              <a:ext cx="0" cy="1039885"/>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a:off x="3886200" y="2347949"/>
              <a:ext cx="2743200"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6187" name="Group 75"/>
          <p:cNvGrpSpPr>
            <a:grpSpLocks/>
          </p:cNvGrpSpPr>
          <p:nvPr/>
        </p:nvGrpSpPr>
        <p:grpSpPr bwMode="auto">
          <a:xfrm>
            <a:off x="5486400" y="2998788"/>
            <a:ext cx="2743200" cy="1039812"/>
            <a:chOff x="3886200" y="1828800"/>
            <a:chExt cx="2743200" cy="1039885"/>
          </a:xfrm>
        </p:grpSpPr>
        <p:cxnSp>
          <p:nvCxnSpPr>
            <p:cNvPr id="77" name="Straight Arrow Connector 76"/>
            <p:cNvCxnSpPr/>
            <p:nvPr/>
          </p:nvCxnSpPr>
          <p:spPr>
            <a:xfrm flipV="1">
              <a:off x="4114800" y="1828800"/>
              <a:ext cx="0" cy="1039885"/>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8" name="Straight Arrow Connector 77"/>
            <p:cNvCxnSpPr/>
            <p:nvPr/>
          </p:nvCxnSpPr>
          <p:spPr>
            <a:xfrm>
              <a:off x="3886200" y="2347948"/>
              <a:ext cx="2743200"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80" name="Freeform 79"/>
          <p:cNvSpPr/>
          <p:nvPr/>
        </p:nvSpPr>
        <p:spPr>
          <a:xfrm>
            <a:off x="5713413" y="2005013"/>
            <a:ext cx="715962" cy="650875"/>
          </a:xfrm>
          <a:custGeom>
            <a:avLst/>
            <a:gdLst>
              <a:gd name="connsiteX0" fmla="*/ 0 w 716890"/>
              <a:gd name="connsiteY0" fmla="*/ 329288 h 651180"/>
              <a:gd name="connsiteX1" fmla="*/ 168250 w 716890"/>
              <a:gd name="connsiteY1" fmla="*/ 104 h 651180"/>
              <a:gd name="connsiteX2" fmla="*/ 365760 w 716890"/>
              <a:gd name="connsiteY2" fmla="*/ 358549 h 651180"/>
              <a:gd name="connsiteX3" fmla="*/ 534010 w 716890"/>
              <a:gd name="connsiteY3" fmla="*/ 651157 h 651180"/>
              <a:gd name="connsiteX4" fmla="*/ 716890 w 716890"/>
              <a:gd name="connsiteY4" fmla="*/ 343918 h 6511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890" h="651180">
                <a:moveTo>
                  <a:pt x="0" y="329288"/>
                </a:moveTo>
                <a:cubicBezTo>
                  <a:pt x="53645" y="162257"/>
                  <a:pt x="107290" y="-4773"/>
                  <a:pt x="168250" y="104"/>
                </a:cubicBezTo>
                <a:cubicBezTo>
                  <a:pt x="229210" y="4981"/>
                  <a:pt x="304800" y="250040"/>
                  <a:pt x="365760" y="358549"/>
                </a:cubicBezTo>
                <a:cubicBezTo>
                  <a:pt x="426720" y="467058"/>
                  <a:pt x="475489" y="653595"/>
                  <a:pt x="534010" y="651157"/>
                </a:cubicBezTo>
                <a:cubicBezTo>
                  <a:pt x="592531" y="648719"/>
                  <a:pt x="654710" y="496318"/>
                  <a:pt x="716890" y="34391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81" name="Freeform 80"/>
          <p:cNvSpPr/>
          <p:nvPr/>
        </p:nvSpPr>
        <p:spPr>
          <a:xfrm>
            <a:off x="6438900" y="2009775"/>
            <a:ext cx="715963" cy="652463"/>
          </a:xfrm>
          <a:custGeom>
            <a:avLst/>
            <a:gdLst>
              <a:gd name="connsiteX0" fmla="*/ 0 w 716890"/>
              <a:gd name="connsiteY0" fmla="*/ 329288 h 651180"/>
              <a:gd name="connsiteX1" fmla="*/ 168250 w 716890"/>
              <a:gd name="connsiteY1" fmla="*/ 104 h 651180"/>
              <a:gd name="connsiteX2" fmla="*/ 365760 w 716890"/>
              <a:gd name="connsiteY2" fmla="*/ 358549 h 651180"/>
              <a:gd name="connsiteX3" fmla="*/ 534010 w 716890"/>
              <a:gd name="connsiteY3" fmla="*/ 651157 h 651180"/>
              <a:gd name="connsiteX4" fmla="*/ 716890 w 716890"/>
              <a:gd name="connsiteY4" fmla="*/ 343918 h 6511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890" h="651180">
                <a:moveTo>
                  <a:pt x="0" y="329288"/>
                </a:moveTo>
                <a:cubicBezTo>
                  <a:pt x="53645" y="162257"/>
                  <a:pt x="107290" y="-4773"/>
                  <a:pt x="168250" y="104"/>
                </a:cubicBezTo>
                <a:cubicBezTo>
                  <a:pt x="229210" y="4981"/>
                  <a:pt x="304800" y="250040"/>
                  <a:pt x="365760" y="358549"/>
                </a:cubicBezTo>
                <a:cubicBezTo>
                  <a:pt x="426720" y="467058"/>
                  <a:pt x="475489" y="653595"/>
                  <a:pt x="534010" y="651157"/>
                </a:cubicBezTo>
                <a:cubicBezTo>
                  <a:pt x="592531" y="648719"/>
                  <a:pt x="654710" y="496318"/>
                  <a:pt x="716890" y="34391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85" name="Freeform 84"/>
          <p:cNvSpPr/>
          <p:nvPr/>
        </p:nvSpPr>
        <p:spPr>
          <a:xfrm>
            <a:off x="5727700" y="3138488"/>
            <a:ext cx="349250" cy="373062"/>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92" name="Freeform 91"/>
          <p:cNvSpPr/>
          <p:nvPr/>
        </p:nvSpPr>
        <p:spPr>
          <a:xfrm>
            <a:off x="6432550" y="3138488"/>
            <a:ext cx="349250" cy="373062"/>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93" name="Freeform 92"/>
          <p:cNvSpPr/>
          <p:nvPr/>
        </p:nvSpPr>
        <p:spPr>
          <a:xfrm>
            <a:off x="6788150" y="3130550"/>
            <a:ext cx="349250" cy="373063"/>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94" name="Freeform 93"/>
          <p:cNvSpPr/>
          <p:nvPr/>
        </p:nvSpPr>
        <p:spPr>
          <a:xfrm>
            <a:off x="6070600" y="3130550"/>
            <a:ext cx="349250" cy="373063"/>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cxnSp>
        <p:nvCxnSpPr>
          <p:cNvPr id="7" name="Straight Connector 6"/>
          <p:cNvCxnSpPr/>
          <p:nvPr/>
        </p:nvCxnSpPr>
        <p:spPr>
          <a:xfrm>
            <a:off x="6070600" y="18288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6432550" y="18288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a:off x="6797675" y="18288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148513" y="1843088"/>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7500938" y="18415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7869238" y="18288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sp>
        <p:nvSpPr>
          <p:cNvPr id="86" name="Freeform 85"/>
          <p:cNvSpPr/>
          <p:nvPr/>
        </p:nvSpPr>
        <p:spPr>
          <a:xfrm>
            <a:off x="7148513" y="2022475"/>
            <a:ext cx="717550" cy="652463"/>
          </a:xfrm>
          <a:custGeom>
            <a:avLst/>
            <a:gdLst>
              <a:gd name="connsiteX0" fmla="*/ 0 w 716890"/>
              <a:gd name="connsiteY0" fmla="*/ 329288 h 651180"/>
              <a:gd name="connsiteX1" fmla="*/ 168250 w 716890"/>
              <a:gd name="connsiteY1" fmla="*/ 104 h 651180"/>
              <a:gd name="connsiteX2" fmla="*/ 365760 w 716890"/>
              <a:gd name="connsiteY2" fmla="*/ 358549 h 651180"/>
              <a:gd name="connsiteX3" fmla="*/ 534010 w 716890"/>
              <a:gd name="connsiteY3" fmla="*/ 651157 h 651180"/>
              <a:gd name="connsiteX4" fmla="*/ 716890 w 716890"/>
              <a:gd name="connsiteY4" fmla="*/ 343918 h 6511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890" h="651180">
                <a:moveTo>
                  <a:pt x="0" y="329288"/>
                </a:moveTo>
                <a:cubicBezTo>
                  <a:pt x="53645" y="162257"/>
                  <a:pt x="107290" y="-4773"/>
                  <a:pt x="168250" y="104"/>
                </a:cubicBezTo>
                <a:cubicBezTo>
                  <a:pt x="229210" y="4981"/>
                  <a:pt x="304800" y="250040"/>
                  <a:pt x="365760" y="358549"/>
                </a:cubicBezTo>
                <a:cubicBezTo>
                  <a:pt x="426720" y="467058"/>
                  <a:pt x="475489" y="653595"/>
                  <a:pt x="534010" y="651157"/>
                </a:cubicBezTo>
                <a:cubicBezTo>
                  <a:pt x="592531" y="648719"/>
                  <a:pt x="654710" y="496318"/>
                  <a:pt x="716890" y="34391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87" name="Freeform 86"/>
          <p:cNvSpPr/>
          <p:nvPr/>
        </p:nvSpPr>
        <p:spPr>
          <a:xfrm>
            <a:off x="7150100" y="3130550"/>
            <a:ext cx="349250" cy="373063"/>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88" name="Freeform 87"/>
          <p:cNvSpPr/>
          <p:nvPr/>
        </p:nvSpPr>
        <p:spPr>
          <a:xfrm>
            <a:off x="7513638" y="3135313"/>
            <a:ext cx="349250" cy="373062"/>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90" name="Oval 89"/>
          <p:cNvSpPr/>
          <p:nvPr/>
        </p:nvSpPr>
        <p:spPr>
          <a:xfrm>
            <a:off x="2243138" y="5905500"/>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53" name="TextBox 52"/>
          <p:cNvSpPr txBox="1">
            <a:spLocks noChangeArrowheads="1"/>
          </p:cNvSpPr>
          <p:nvPr/>
        </p:nvSpPr>
        <p:spPr bwMode="auto">
          <a:xfrm>
            <a:off x="5756275" y="3181350"/>
            <a:ext cx="328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a:solidFill>
                  <a:srgbClr val="000000"/>
                </a:solidFill>
              </a:rPr>
              <a:t>D1</a:t>
            </a:r>
          </a:p>
          <a:p>
            <a:r>
              <a:rPr lang="en-US" sz="1000">
                <a:solidFill>
                  <a:srgbClr val="000000"/>
                </a:solidFill>
              </a:rPr>
              <a:t>D3</a:t>
            </a:r>
          </a:p>
        </p:txBody>
      </p:sp>
      <p:sp>
        <p:nvSpPr>
          <p:cNvPr id="6205" name="TextBox 94"/>
          <p:cNvSpPr txBox="1">
            <a:spLocks noChangeArrowheads="1"/>
          </p:cNvSpPr>
          <p:nvPr/>
        </p:nvSpPr>
        <p:spPr bwMode="auto">
          <a:xfrm>
            <a:off x="7173913" y="3189288"/>
            <a:ext cx="3286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a:solidFill>
                  <a:srgbClr val="000000"/>
                </a:solidFill>
              </a:rPr>
              <a:t>D1</a:t>
            </a:r>
          </a:p>
          <a:p>
            <a:r>
              <a:rPr lang="en-US" sz="1000">
                <a:solidFill>
                  <a:srgbClr val="000000"/>
                </a:solidFill>
              </a:rPr>
              <a:t>D3</a:t>
            </a:r>
          </a:p>
        </p:txBody>
      </p:sp>
      <p:sp>
        <p:nvSpPr>
          <p:cNvPr id="6206" name="TextBox 95"/>
          <p:cNvSpPr txBox="1">
            <a:spLocks noChangeArrowheads="1"/>
          </p:cNvSpPr>
          <p:nvPr/>
        </p:nvSpPr>
        <p:spPr bwMode="auto">
          <a:xfrm>
            <a:off x="6465888" y="3189288"/>
            <a:ext cx="330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a:solidFill>
                  <a:srgbClr val="000000"/>
                </a:solidFill>
              </a:rPr>
              <a:t>D1</a:t>
            </a:r>
          </a:p>
          <a:p>
            <a:r>
              <a:rPr lang="en-US" sz="1000">
                <a:solidFill>
                  <a:srgbClr val="000000"/>
                </a:solidFill>
              </a:rPr>
              <a:t>D3</a:t>
            </a:r>
          </a:p>
        </p:txBody>
      </p:sp>
      <p:sp>
        <p:nvSpPr>
          <p:cNvPr id="6207" name="TextBox 96"/>
          <p:cNvSpPr txBox="1">
            <a:spLocks noChangeArrowheads="1"/>
          </p:cNvSpPr>
          <p:nvPr/>
        </p:nvSpPr>
        <p:spPr bwMode="auto">
          <a:xfrm>
            <a:off x="6081713" y="3189288"/>
            <a:ext cx="330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a:solidFill>
                  <a:srgbClr val="000000"/>
                </a:solidFill>
              </a:rPr>
              <a:t>D2</a:t>
            </a:r>
          </a:p>
          <a:p>
            <a:r>
              <a:rPr lang="en-US" sz="1000">
                <a:solidFill>
                  <a:srgbClr val="000000"/>
                </a:solidFill>
              </a:rPr>
              <a:t>D4</a:t>
            </a:r>
          </a:p>
        </p:txBody>
      </p:sp>
      <p:sp>
        <p:nvSpPr>
          <p:cNvPr id="6208" name="TextBox 97"/>
          <p:cNvSpPr txBox="1">
            <a:spLocks noChangeArrowheads="1"/>
          </p:cNvSpPr>
          <p:nvPr/>
        </p:nvSpPr>
        <p:spPr bwMode="auto">
          <a:xfrm>
            <a:off x="7529513" y="3181350"/>
            <a:ext cx="330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a:solidFill>
                  <a:srgbClr val="000000"/>
                </a:solidFill>
              </a:rPr>
              <a:t>D2</a:t>
            </a:r>
          </a:p>
          <a:p>
            <a:r>
              <a:rPr lang="en-US" sz="1000">
                <a:solidFill>
                  <a:srgbClr val="000000"/>
                </a:solidFill>
              </a:rPr>
              <a:t>D4</a:t>
            </a:r>
          </a:p>
        </p:txBody>
      </p:sp>
      <p:sp>
        <p:nvSpPr>
          <p:cNvPr id="6209" name="TextBox 98"/>
          <p:cNvSpPr txBox="1">
            <a:spLocks noChangeArrowheads="1"/>
          </p:cNvSpPr>
          <p:nvPr/>
        </p:nvSpPr>
        <p:spPr bwMode="auto">
          <a:xfrm>
            <a:off x="6823075" y="3189288"/>
            <a:ext cx="328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a:solidFill>
                  <a:srgbClr val="000000"/>
                </a:solidFill>
              </a:rPr>
              <a:t>D2</a:t>
            </a:r>
          </a:p>
          <a:p>
            <a:r>
              <a:rPr lang="en-US" sz="1000">
                <a:solidFill>
                  <a:srgbClr val="000000"/>
                </a:solidFill>
              </a:rPr>
              <a:t>D4</a:t>
            </a:r>
          </a:p>
        </p:txBody>
      </p:sp>
      <p:grpSp>
        <p:nvGrpSpPr>
          <p:cNvPr id="6210" name="Group 88"/>
          <p:cNvGrpSpPr>
            <a:grpSpLocks/>
          </p:cNvGrpSpPr>
          <p:nvPr/>
        </p:nvGrpSpPr>
        <p:grpSpPr bwMode="auto">
          <a:xfrm>
            <a:off x="3536950" y="2413000"/>
            <a:ext cx="93663" cy="101600"/>
            <a:chOff x="673894" y="3924300"/>
            <a:chExt cx="92869" cy="101589"/>
          </a:xfrm>
        </p:grpSpPr>
        <p:cxnSp>
          <p:nvCxnSpPr>
            <p:cNvPr id="91" name="Straight Connector 90"/>
            <p:cNvCxnSpPr/>
            <p:nvPr/>
          </p:nvCxnSpPr>
          <p:spPr>
            <a:xfrm>
              <a:off x="719542" y="3924300"/>
              <a:ext cx="0" cy="101589"/>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a:off x="673894" y="3975095"/>
              <a:ext cx="92869" cy="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grpSp>
      <p:cxnSp>
        <p:nvCxnSpPr>
          <p:cNvPr id="101" name="Straight Connector 100"/>
          <p:cNvCxnSpPr/>
          <p:nvPr/>
        </p:nvCxnSpPr>
        <p:spPr>
          <a:xfrm>
            <a:off x="3443288" y="5905500"/>
            <a:ext cx="93662" cy="0"/>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a:off x="2300288" y="5943600"/>
            <a:ext cx="993775"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Elbow Connector 103"/>
          <p:cNvCxnSpPr>
            <a:endCxn id="44" idx="4"/>
          </p:cNvCxnSpPr>
          <p:nvPr/>
        </p:nvCxnSpPr>
        <p:spPr>
          <a:xfrm rot="5400000" flipH="1" flipV="1">
            <a:off x="1498600" y="2501900"/>
            <a:ext cx="800100" cy="749300"/>
          </a:xfrm>
          <a:prstGeom prst="bentConnector3">
            <a:avLst>
              <a:gd name="adj1" fmla="val 104857"/>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p:nvPr/>
        </p:nvCxnSpPr>
        <p:spPr>
          <a:xfrm>
            <a:off x="2273300" y="2436813"/>
            <a:ext cx="10033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stCxn id="18" idx="0"/>
            <a:endCxn id="43" idx="4"/>
          </p:cNvCxnSpPr>
          <p:nvPr/>
        </p:nvCxnSpPr>
        <p:spPr>
          <a:xfrm flipH="1" flipV="1">
            <a:off x="1524000" y="3924300"/>
            <a:ext cx="0" cy="8223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flipH="1" flipV="1">
            <a:off x="2281238" y="3654425"/>
            <a:ext cx="0" cy="76835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Elbow Connector 121"/>
          <p:cNvCxnSpPr>
            <a:stCxn id="18" idx="3"/>
            <a:endCxn id="90" idx="4"/>
          </p:cNvCxnSpPr>
          <p:nvPr/>
        </p:nvCxnSpPr>
        <p:spPr>
          <a:xfrm rot="16200000" flipH="1">
            <a:off x="1469231" y="5163344"/>
            <a:ext cx="873125" cy="763588"/>
          </a:xfrm>
          <a:prstGeom prst="bentConnector3">
            <a:avLst>
              <a:gd name="adj1" fmla="val 95700"/>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727075" y="228601"/>
            <a:ext cx="7654925" cy="1077218"/>
          </a:xfrm>
          <a:prstGeom prst="rect">
            <a:avLst/>
          </a:prstGeom>
        </p:spPr>
        <p:txBody>
          <a:bodyPr wrap="square">
            <a:spAutoFit/>
          </a:bodyPr>
          <a:lstStyle/>
          <a:p>
            <a:pPr eaLnBrk="1" hangingPunct="1"/>
            <a:r>
              <a:rPr lang="en-US" sz="3200" b="1" dirty="0" smtClean="0">
                <a:solidFill>
                  <a:srgbClr val="00CC00"/>
                </a:solidFill>
              </a:rPr>
              <a:t>2 - </a:t>
            </a:r>
            <a:r>
              <a:rPr lang="en-US" sz="3200" b="1" dirty="0" err="1" smtClean="0">
                <a:solidFill>
                  <a:srgbClr val="00CC00"/>
                </a:solidFill>
              </a:rPr>
              <a:t>Mạch</a:t>
            </a:r>
            <a:r>
              <a:rPr lang="en-US" sz="3200" b="1" dirty="0" smtClean="0">
                <a:solidFill>
                  <a:srgbClr val="00CC00"/>
                </a:solidFill>
              </a:rPr>
              <a:t> </a:t>
            </a:r>
            <a:r>
              <a:rPr lang="en-US" sz="3200" b="1" dirty="0" err="1" smtClean="0">
                <a:solidFill>
                  <a:srgbClr val="00CC00"/>
                </a:solidFill>
              </a:rPr>
              <a:t>chỉnh</a:t>
            </a:r>
            <a:r>
              <a:rPr lang="en-US" sz="3200" b="1" dirty="0" smtClean="0">
                <a:solidFill>
                  <a:srgbClr val="00CC00"/>
                </a:solidFill>
              </a:rPr>
              <a:t> </a:t>
            </a:r>
            <a:r>
              <a:rPr lang="en-US" sz="3200" b="1" dirty="0" err="1" smtClean="0">
                <a:solidFill>
                  <a:srgbClr val="00CC00"/>
                </a:solidFill>
              </a:rPr>
              <a:t>lưu</a:t>
            </a:r>
            <a:r>
              <a:rPr lang="en-US" sz="3200" b="1" dirty="0" smtClean="0">
                <a:solidFill>
                  <a:srgbClr val="00CC00"/>
                </a:solidFill>
              </a:rPr>
              <a:t> </a:t>
            </a:r>
            <a:r>
              <a:rPr lang="en-US" sz="3200" b="1" dirty="0" err="1" smtClean="0">
                <a:solidFill>
                  <a:srgbClr val="00CC00"/>
                </a:solidFill>
                <a:latin typeface="Times New Roman" pitchFamily="18" charset="0"/>
                <a:cs typeface="Times New Roman" pitchFamily="18" charset="0"/>
              </a:rPr>
              <a:t>toàn</a:t>
            </a:r>
            <a:r>
              <a:rPr lang="en-US" sz="3200" b="1" dirty="0" smtClean="0">
                <a:solidFill>
                  <a:srgbClr val="00CC00"/>
                </a:solidFill>
              </a:rPr>
              <a:t> </a:t>
            </a:r>
            <a:r>
              <a:rPr lang="en-US" sz="3200" b="1" dirty="0" err="1" smtClean="0">
                <a:solidFill>
                  <a:srgbClr val="00CC00"/>
                </a:solidFill>
              </a:rPr>
              <a:t>kỳ</a:t>
            </a:r>
            <a:r>
              <a:rPr lang="en-US" sz="3200" b="1" dirty="0" smtClean="0">
                <a:solidFill>
                  <a:srgbClr val="00CC00"/>
                </a:solidFill>
              </a:rPr>
              <a:t> </a:t>
            </a:r>
            <a:r>
              <a:rPr lang="en-US" sz="3200" b="1" dirty="0" err="1" smtClean="0">
                <a:solidFill>
                  <a:srgbClr val="00CC00"/>
                </a:solidFill>
              </a:rPr>
              <a:t>duøng</a:t>
            </a:r>
            <a:r>
              <a:rPr lang="en-US" sz="3200" b="1" dirty="0" smtClean="0">
                <a:solidFill>
                  <a:srgbClr val="00CC00"/>
                </a:solidFill>
              </a:rPr>
              <a:t> 4 diode:</a:t>
            </a:r>
          </a:p>
          <a:p>
            <a:pPr eaLnBrk="1" hangingPunct="1"/>
            <a:r>
              <a:rPr lang="en-US" sz="3200" b="1" dirty="0" smtClean="0">
                <a:solidFill>
                  <a:srgbClr val="00CC00"/>
                </a:solidFill>
              </a:rPr>
              <a:t>    </a:t>
            </a:r>
            <a:r>
              <a:rPr lang="en-US" sz="2400" b="1" dirty="0" smtClean="0">
                <a:solidFill>
                  <a:srgbClr val="00CC00"/>
                </a:solidFill>
              </a:rPr>
              <a:t>a – </a:t>
            </a:r>
            <a:r>
              <a:rPr lang="en-US" sz="2400" b="1" dirty="0" err="1" smtClean="0">
                <a:solidFill>
                  <a:srgbClr val="00CC00"/>
                </a:solidFill>
              </a:rPr>
              <a:t>Sơ</a:t>
            </a:r>
            <a:r>
              <a:rPr lang="en-US" sz="2400" b="1" dirty="0" smtClean="0">
                <a:solidFill>
                  <a:srgbClr val="00CC00"/>
                </a:solidFill>
              </a:rPr>
              <a:t> </a:t>
            </a:r>
            <a:r>
              <a:rPr lang="en-US" sz="2400" b="1" dirty="0" err="1" smtClean="0">
                <a:solidFill>
                  <a:srgbClr val="00CC00"/>
                </a:solidFill>
              </a:rPr>
              <a:t>đồ</a:t>
            </a:r>
            <a:r>
              <a:rPr lang="en-US" sz="2400" b="1" dirty="0" smtClean="0">
                <a:solidFill>
                  <a:srgbClr val="00CC00"/>
                </a:solidFill>
              </a:rPr>
              <a:t> </a:t>
            </a:r>
            <a:r>
              <a:rPr lang="en-US" sz="2400" b="1" dirty="0" err="1" smtClean="0">
                <a:solidFill>
                  <a:srgbClr val="00CC00"/>
                </a:solidFill>
              </a:rPr>
              <a:t>mạch</a:t>
            </a:r>
            <a:r>
              <a:rPr lang="en-US" sz="2400" b="1" dirty="0" smtClean="0">
                <a:solidFill>
                  <a:srgbClr val="00CC00"/>
                </a:solidFill>
              </a:rPr>
              <a:t> </a:t>
            </a:r>
            <a:r>
              <a:rPr lang="en-US" sz="2400" b="1" dirty="0" err="1" smtClean="0">
                <a:solidFill>
                  <a:srgbClr val="00CC00"/>
                </a:solidFill>
              </a:rPr>
              <a:t>điện</a:t>
            </a:r>
            <a:r>
              <a:rPr lang="en-US" sz="2400" b="1" dirty="0" smtClean="0">
                <a:solidFill>
                  <a:srgbClr val="00CC00"/>
                </a:solidFill>
              </a:rPr>
              <a:t> - </a:t>
            </a:r>
            <a:r>
              <a:rPr lang="en-US" sz="2400" b="1" dirty="0" err="1" smtClean="0">
                <a:solidFill>
                  <a:srgbClr val="00CC00"/>
                </a:solidFill>
              </a:rPr>
              <a:t>giản</a:t>
            </a:r>
            <a:r>
              <a:rPr lang="en-US" sz="2400" b="1" dirty="0" smtClean="0">
                <a:solidFill>
                  <a:srgbClr val="00CC00"/>
                </a:solidFill>
              </a:rPr>
              <a:t> </a:t>
            </a:r>
            <a:r>
              <a:rPr lang="en-US" sz="2400" b="1" dirty="0" err="1" smtClean="0">
                <a:solidFill>
                  <a:srgbClr val="00CC00"/>
                </a:solidFill>
              </a:rPr>
              <a:t>đồ</a:t>
            </a:r>
            <a:r>
              <a:rPr lang="en-US" sz="2400" b="1" dirty="0" smtClean="0">
                <a:solidFill>
                  <a:srgbClr val="00CC00"/>
                </a:solidFill>
              </a:rPr>
              <a:t> </a:t>
            </a:r>
            <a:r>
              <a:rPr lang="en-US" sz="2400" b="1" dirty="0" err="1" smtClean="0">
                <a:solidFill>
                  <a:srgbClr val="00CC00"/>
                </a:solidFill>
              </a:rPr>
              <a:t>thời</a:t>
            </a:r>
            <a:r>
              <a:rPr lang="en-US" sz="2400" b="1" dirty="0" smtClean="0">
                <a:solidFill>
                  <a:srgbClr val="00CC00"/>
                </a:solidFill>
              </a:rPr>
              <a:t> </a:t>
            </a:r>
            <a:r>
              <a:rPr lang="en-US" sz="2400" b="1" dirty="0" err="1" smtClean="0">
                <a:solidFill>
                  <a:srgbClr val="00CC00"/>
                </a:solidFill>
              </a:rPr>
              <a:t>gian</a:t>
            </a:r>
            <a:r>
              <a:rPr lang="en-US" sz="2400" b="1" dirty="0" smtClean="0">
                <a:solidFill>
                  <a:srgbClr val="00CC00"/>
                </a:solidFill>
              </a:rPr>
              <a:t>: </a:t>
            </a:r>
            <a:endParaRPr lang="en-US" sz="2400" b="1" dirty="0">
              <a:solidFill>
                <a:srgbClr val="00CC00"/>
              </a:solidFill>
            </a:endParaRPr>
          </a:p>
        </p:txBody>
      </p:sp>
      <p:sp>
        <p:nvSpPr>
          <p:cNvPr id="96" name="Isosceles Triangle 95"/>
          <p:cNvSpPr/>
          <p:nvPr/>
        </p:nvSpPr>
        <p:spPr>
          <a:xfrm>
            <a:off x="2126562" y="4745248"/>
            <a:ext cx="304800" cy="361950"/>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cxnSp>
        <p:nvCxnSpPr>
          <p:cNvPr id="97" name="Straight Connector 96"/>
          <p:cNvCxnSpPr/>
          <p:nvPr/>
        </p:nvCxnSpPr>
        <p:spPr>
          <a:xfrm>
            <a:off x="2120900" y="4732308"/>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95" name="Isosceles Triangle 94"/>
          <p:cNvSpPr/>
          <p:nvPr/>
        </p:nvSpPr>
        <p:spPr>
          <a:xfrm>
            <a:off x="2129526" y="3313218"/>
            <a:ext cx="304800" cy="361950"/>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cxnSp>
        <p:nvCxnSpPr>
          <p:cNvPr id="98" name="Straight Connector 97"/>
          <p:cNvCxnSpPr/>
          <p:nvPr/>
        </p:nvCxnSpPr>
        <p:spPr>
          <a:xfrm>
            <a:off x="2133600" y="3295515"/>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02" name="Isosceles Triangle 101"/>
          <p:cNvSpPr/>
          <p:nvPr/>
        </p:nvSpPr>
        <p:spPr>
          <a:xfrm>
            <a:off x="1376152" y="4762500"/>
            <a:ext cx="304800" cy="361950"/>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cxnSp>
        <p:nvCxnSpPr>
          <p:cNvPr id="103" name="Straight Connector 102"/>
          <p:cNvCxnSpPr/>
          <p:nvPr/>
        </p:nvCxnSpPr>
        <p:spPr>
          <a:xfrm>
            <a:off x="1381664" y="4749560"/>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891715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mph" presetSubtype="0" fill="hold" grpId="0" nodeType="clickEffect">
                                  <p:stCondLst>
                                    <p:cond delay="0"/>
                                  </p:stCondLst>
                                  <p:childTnLst>
                                    <p:animClr clrSpc="hsl" dir="cw">
                                      <p:cBhvr override="childStyle">
                                        <p:cTn id="6" dur="500" fill="hold"/>
                                        <p:tgtEl>
                                          <p:spTgt spid="6179"/>
                                        </p:tgtEl>
                                        <p:attrNameLst>
                                          <p:attrName>style.color</p:attrName>
                                        </p:attrNameLst>
                                      </p:cBhvr>
                                      <p:by>
                                        <p:hsl h="0" s="12549" l="25098"/>
                                      </p:by>
                                    </p:animClr>
                                    <p:animClr clrSpc="hsl" dir="cw">
                                      <p:cBhvr>
                                        <p:cTn id="7" dur="500" fill="hold"/>
                                        <p:tgtEl>
                                          <p:spTgt spid="6179"/>
                                        </p:tgtEl>
                                        <p:attrNameLst>
                                          <p:attrName>fillcolor</p:attrName>
                                        </p:attrNameLst>
                                      </p:cBhvr>
                                      <p:by>
                                        <p:hsl h="0" s="12549" l="25098"/>
                                      </p:by>
                                    </p:animClr>
                                    <p:animClr clrSpc="hsl" dir="cw">
                                      <p:cBhvr>
                                        <p:cTn id="8" dur="500" fill="hold"/>
                                        <p:tgtEl>
                                          <p:spTgt spid="6179"/>
                                        </p:tgtEl>
                                        <p:attrNameLst>
                                          <p:attrName>stroke.color</p:attrName>
                                        </p:attrNameLst>
                                      </p:cBhvr>
                                      <p:by>
                                        <p:hsl h="0" s="12549" l="25098"/>
                                      </p:by>
                                    </p:animClr>
                                    <p:set>
                                      <p:cBhvr>
                                        <p:cTn id="9" dur="500" fill="hold"/>
                                        <p:tgtEl>
                                          <p:spTgt spid="6179"/>
                                        </p:tgtEl>
                                        <p:attrNameLst>
                                          <p:attrName>fill.type</p:attrName>
                                        </p:attrNameLst>
                                      </p:cBhvr>
                                      <p:to>
                                        <p:strVal val="solid"/>
                                      </p:to>
                                    </p:set>
                                  </p:childTnLst>
                                  <p:subTnLst>
                                    <p:animClr clrSpc="rgb" dir="cw">
                                      <p:cBhvr override="childStyle">
                                        <p:cTn dur="1" fill="hold" display="0" masterRel="nextClick" afterEffect="1"/>
                                        <p:tgtEl>
                                          <p:spTgt spid="6179"/>
                                        </p:tgtEl>
                                        <p:attrNameLst>
                                          <p:attrName>ppt_c</p:attrName>
                                        </p:attrNameLst>
                                      </p:cBhvr>
                                      <p:to>
                                        <a:srgbClr val="FF33CC"/>
                                      </p:to>
                                    </p:animClr>
                                  </p:subTnLst>
                                </p:cTn>
                              </p:par>
                              <p:par>
                                <p:cTn id="10" presetID="30" presetClass="emph" presetSubtype="0" fill="hold" grpId="0" nodeType="withEffect">
                                  <p:stCondLst>
                                    <p:cond delay="0"/>
                                  </p:stCondLst>
                                  <p:childTnLst>
                                    <p:animClr clrSpc="hsl" dir="cw">
                                      <p:cBhvr override="childStyle">
                                        <p:cTn id="11" dur="500" fill="hold"/>
                                        <p:tgtEl>
                                          <p:spTgt spid="6177"/>
                                        </p:tgtEl>
                                        <p:attrNameLst>
                                          <p:attrName>style.color</p:attrName>
                                        </p:attrNameLst>
                                      </p:cBhvr>
                                      <p:by>
                                        <p:hsl h="0" s="12549" l="25098"/>
                                      </p:by>
                                    </p:animClr>
                                    <p:animClr clrSpc="hsl" dir="cw">
                                      <p:cBhvr>
                                        <p:cTn id="12" dur="500" fill="hold"/>
                                        <p:tgtEl>
                                          <p:spTgt spid="6177"/>
                                        </p:tgtEl>
                                        <p:attrNameLst>
                                          <p:attrName>fillcolor</p:attrName>
                                        </p:attrNameLst>
                                      </p:cBhvr>
                                      <p:by>
                                        <p:hsl h="0" s="12549" l="25098"/>
                                      </p:by>
                                    </p:animClr>
                                    <p:animClr clrSpc="hsl" dir="cw">
                                      <p:cBhvr>
                                        <p:cTn id="13" dur="500" fill="hold"/>
                                        <p:tgtEl>
                                          <p:spTgt spid="6177"/>
                                        </p:tgtEl>
                                        <p:attrNameLst>
                                          <p:attrName>stroke.color</p:attrName>
                                        </p:attrNameLst>
                                      </p:cBhvr>
                                      <p:by>
                                        <p:hsl h="0" s="12549" l="25098"/>
                                      </p:by>
                                    </p:animClr>
                                    <p:set>
                                      <p:cBhvr>
                                        <p:cTn id="14" dur="500" fill="hold"/>
                                        <p:tgtEl>
                                          <p:spTgt spid="6177"/>
                                        </p:tgtEl>
                                        <p:attrNameLst>
                                          <p:attrName>fill.type</p:attrName>
                                        </p:attrNameLst>
                                      </p:cBhvr>
                                      <p:to>
                                        <p:strVal val="solid"/>
                                      </p:to>
                                    </p:set>
                                  </p:childTnLst>
                                  <p:subTnLst>
                                    <p:animClr clrSpc="rgb" dir="cw">
                                      <p:cBhvr override="childStyle">
                                        <p:cTn dur="1" fill="hold" display="0" masterRel="nextClick" afterEffect="1"/>
                                        <p:tgtEl>
                                          <p:spTgt spid="6177"/>
                                        </p:tgtEl>
                                        <p:attrNameLst>
                                          <p:attrName>ppt_c</p:attrName>
                                        </p:attrNameLst>
                                      </p:cBhvr>
                                      <p:to>
                                        <a:srgbClr val="FF33CC"/>
                                      </p:to>
                                    </p:animClr>
                                  </p:subTnLst>
                                </p:cTn>
                              </p:par>
                            </p:childTnLst>
                          </p:cTn>
                        </p:par>
                      </p:childTnLst>
                    </p:cTn>
                  </p:par>
                  <p:par>
                    <p:cTn id="15" fill="hold">
                      <p:stCondLst>
                        <p:cond delay="indefinite"/>
                      </p:stCondLst>
                      <p:childTnLst>
                        <p:par>
                          <p:cTn id="16" fill="hold">
                            <p:stCondLst>
                              <p:cond delay="0"/>
                            </p:stCondLst>
                            <p:childTnLst>
                              <p:par>
                                <p:cTn id="17" presetID="7" presetClass="emph" presetSubtype="2" fill="hold" nodeType="clickEffect">
                                  <p:stCondLst>
                                    <p:cond delay="0"/>
                                  </p:stCondLst>
                                  <p:childTnLst>
                                    <p:animClr clrSpc="rgb" dir="cw">
                                      <p:cBhvr>
                                        <p:cTn id="18" dur="500" fill="hold"/>
                                        <p:tgtEl>
                                          <p:spTgt spid="75"/>
                                        </p:tgtEl>
                                        <p:attrNameLst>
                                          <p:attrName>stroke.color</p:attrName>
                                        </p:attrNameLst>
                                      </p:cBhvr>
                                      <p:to>
                                        <a:srgbClr val="FF0000"/>
                                      </p:to>
                                    </p:animClr>
                                    <p:set>
                                      <p:cBhvr>
                                        <p:cTn id="19" dur="500" fill="hold"/>
                                        <p:tgtEl>
                                          <p:spTgt spid="75"/>
                                        </p:tgtEl>
                                        <p:attrNameLst>
                                          <p:attrName>stroke.on</p:attrName>
                                        </p:attrNameLst>
                                      </p:cBhvr>
                                      <p:to>
                                        <p:strVal val="true"/>
                                      </p:to>
                                    </p:set>
                                  </p:childTnLst>
                                  <p:subTnLst>
                                    <p:animClr clrSpc="rgb" dir="cw">
                                      <p:cBhvr override="childStyle">
                                        <p:cTn dur="1" fill="hold" display="0" masterRel="nextClick" afterEffect="1"/>
                                        <p:tgtEl>
                                          <p:spTgt spid="75"/>
                                        </p:tgtEl>
                                        <p:attrNameLst>
                                          <p:attrName>ppt_c</p:attrName>
                                        </p:attrNameLst>
                                      </p:cBhvr>
                                      <p:to>
                                        <a:srgbClr val="FF0000"/>
                                      </p:to>
                                    </p:animClr>
                                  </p:subTnLst>
                                </p:cTn>
                              </p:par>
                              <p:par>
                                <p:cTn id="20" presetID="7" presetClass="emph" presetSubtype="2" fill="hold" nodeType="withEffect">
                                  <p:stCondLst>
                                    <p:cond delay="0"/>
                                  </p:stCondLst>
                                  <p:childTnLst>
                                    <p:animClr clrSpc="rgb" dir="cw">
                                      <p:cBhvr>
                                        <p:cTn id="21" dur="500" fill="hold"/>
                                        <p:tgtEl>
                                          <p:spTgt spid="66"/>
                                        </p:tgtEl>
                                        <p:attrNameLst>
                                          <p:attrName>stroke.color</p:attrName>
                                        </p:attrNameLst>
                                      </p:cBhvr>
                                      <p:to>
                                        <a:srgbClr val="FF0000"/>
                                      </p:to>
                                    </p:animClr>
                                    <p:set>
                                      <p:cBhvr>
                                        <p:cTn id="22" dur="500" fill="hold"/>
                                        <p:tgtEl>
                                          <p:spTgt spid="66"/>
                                        </p:tgtEl>
                                        <p:attrNameLst>
                                          <p:attrName>stroke.on</p:attrName>
                                        </p:attrNameLst>
                                      </p:cBhvr>
                                      <p:to>
                                        <p:strVal val="true"/>
                                      </p:to>
                                    </p:set>
                                  </p:childTnLst>
                                  <p:subTnLst>
                                    <p:animClr clrSpc="rgb" dir="cw">
                                      <p:cBhvr override="childStyle">
                                        <p:cTn dur="1" fill="hold" display="0" masterRel="nextClick" afterEffect="1"/>
                                        <p:tgtEl>
                                          <p:spTgt spid="66"/>
                                        </p:tgtEl>
                                        <p:attrNameLst>
                                          <p:attrName>ppt_c</p:attrName>
                                        </p:attrNameLst>
                                      </p:cBhvr>
                                      <p:to>
                                        <a:srgbClr val="FF0000"/>
                                      </p:to>
                                    </p:animClr>
                                  </p:subTnLst>
                                </p:cTn>
                              </p:par>
                              <p:par>
                                <p:cTn id="23" presetID="7" presetClass="emph" presetSubtype="2" fill="hold" nodeType="withEffect">
                                  <p:stCondLst>
                                    <p:cond delay="0"/>
                                  </p:stCondLst>
                                  <p:childTnLst>
                                    <p:animClr clrSpc="rgb" dir="cw">
                                      <p:cBhvr>
                                        <p:cTn id="24" dur="500" fill="hold"/>
                                        <p:tgtEl>
                                          <p:spTgt spid="68"/>
                                        </p:tgtEl>
                                        <p:attrNameLst>
                                          <p:attrName>stroke.color</p:attrName>
                                        </p:attrNameLst>
                                      </p:cBhvr>
                                      <p:to>
                                        <a:srgbClr val="FF0000"/>
                                      </p:to>
                                    </p:animClr>
                                    <p:set>
                                      <p:cBhvr>
                                        <p:cTn id="25" dur="500" fill="hold"/>
                                        <p:tgtEl>
                                          <p:spTgt spid="68"/>
                                        </p:tgtEl>
                                        <p:attrNameLst>
                                          <p:attrName>stroke.on</p:attrName>
                                        </p:attrNameLst>
                                      </p:cBhvr>
                                      <p:to>
                                        <p:strVal val="true"/>
                                      </p:to>
                                    </p:set>
                                  </p:childTnLst>
                                  <p:subTnLst>
                                    <p:animClr clrSpc="rgb" dir="cw">
                                      <p:cBhvr override="childStyle">
                                        <p:cTn dur="1" fill="hold" display="0" masterRel="nextClick" afterEffect="1"/>
                                        <p:tgtEl>
                                          <p:spTgt spid="68"/>
                                        </p:tgtEl>
                                        <p:attrNameLst>
                                          <p:attrName>ppt_c</p:attrName>
                                        </p:attrNameLst>
                                      </p:cBhvr>
                                      <p:to>
                                        <a:srgbClr val="FF0000"/>
                                      </p:to>
                                    </p:animClr>
                                  </p:subTnLst>
                                </p:cTn>
                              </p:par>
                              <p:par>
                                <p:cTn id="26" presetID="7" presetClass="emph" presetSubtype="2" fill="hold" nodeType="withEffect">
                                  <p:stCondLst>
                                    <p:cond delay="0"/>
                                  </p:stCondLst>
                                  <p:childTnLst>
                                    <p:animClr clrSpc="rgb" dir="cw">
                                      <p:cBhvr>
                                        <p:cTn id="27" dur="500" fill="hold"/>
                                        <p:tgtEl>
                                          <p:spTgt spid="118"/>
                                        </p:tgtEl>
                                        <p:attrNameLst>
                                          <p:attrName>stroke.color</p:attrName>
                                        </p:attrNameLst>
                                      </p:cBhvr>
                                      <p:to>
                                        <a:srgbClr val="FF0000"/>
                                      </p:to>
                                    </p:animClr>
                                    <p:set>
                                      <p:cBhvr>
                                        <p:cTn id="28" dur="500" fill="hold"/>
                                        <p:tgtEl>
                                          <p:spTgt spid="118"/>
                                        </p:tgtEl>
                                        <p:attrNameLst>
                                          <p:attrName>stroke.on</p:attrName>
                                        </p:attrNameLst>
                                      </p:cBhvr>
                                      <p:to>
                                        <p:strVal val="true"/>
                                      </p:to>
                                    </p:set>
                                  </p:childTnLst>
                                  <p:subTnLst>
                                    <p:animClr clrSpc="rgb" dir="cw">
                                      <p:cBhvr override="childStyle">
                                        <p:cTn dur="1" fill="hold" display="0" masterRel="nextClick" afterEffect="1"/>
                                        <p:tgtEl>
                                          <p:spTgt spid="118"/>
                                        </p:tgtEl>
                                        <p:attrNameLst>
                                          <p:attrName>ppt_c</p:attrName>
                                        </p:attrNameLst>
                                      </p:cBhvr>
                                      <p:to>
                                        <a:srgbClr val="FF0000"/>
                                      </p:to>
                                    </p:animClr>
                                  </p:subTnLst>
                                </p:cTn>
                              </p:par>
                              <p:par>
                                <p:cTn id="29" presetID="19" presetClass="emph" presetSubtype="0" fill="hold" grpId="0" nodeType="withEffect">
                                  <p:stCondLst>
                                    <p:cond delay="0"/>
                                  </p:stCondLst>
                                  <p:childTnLst>
                                    <p:animClr clrSpc="rgb" dir="cw">
                                      <p:cBhvr override="childStyle">
                                        <p:cTn id="30" dur="500" fill="hold"/>
                                        <p:tgtEl>
                                          <p:spTgt spid="95"/>
                                        </p:tgtEl>
                                        <p:attrNameLst>
                                          <p:attrName>style.color</p:attrName>
                                        </p:attrNameLst>
                                      </p:cBhvr>
                                      <p:to>
                                        <a:srgbClr val="FF0000"/>
                                      </p:to>
                                    </p:animClr>
                                    <p:animClr clrSpc="rgb" dir="cw">
                                      <p:cBhvr>
                                        <p:cTn id="31" dur="500" fill="hold"/>
                                        <p:tgtEl>
                                          <p:spTgt spid="95"/>
                                        </p:tgtEl>
                                        <p:attrNameLst>
                                          <p:attrName>fillcolor</p:attrName>
                                        </p:attrNameLst>
                                      </p:cBhvr>
                                      <p:to>
                                        <a:srgbClr val="FF0000"/>
                                      </p:to>
                                    </p:animClr>
                                    <p:set>
                                      <p:cBhvr>
                                        <p:cTn id="32" dur="500" fill="hold"/>
                                        <p:tgtEl>
                                          <p:spTgt spid="95"/>
                                        </p:tgtEl>
                                        <p:attrNameLst>
                                          <p:attrName>fill.type</p:attrName>
                                        </p:attrNameLst>
                                      </p:cBhvr>
                                      <p:to>
                                        <p:strVal val="solid"/>
                                      </p:to>
                                    </p:set>
                                    <p:set>
                                      <p:cBhvr>
                                        <p:cTn id="33" dur="500" fill="hold"/>
                                        <p:tgtEl>
                                          <p:spTgt spid="95"/>
                                        </p:tgtEl>
                                        <p:attrNameLst>
                                          <p:attrName>fill.on</p:attrName>
                                        </p:attrNameLst>
                                      </p:cBhvr>
                                      <p:to>
                                        <p:strVal val="true"/>
                                      </p:to>
                                    </p:set>
                                  </p:childTnLst>
                                  <p:subTnLst>
                                    <p:animClr clrSpc="rgb" dir="cw">
                                      <p:cBhvr override="childStyle">
                                        <p:cTn dur="1" fill="hold" display="0" masterRel="nextClick" afterEffect="1"/>
                                        <p:tgtEl>
                                          <p:spTgt spid="95"/>
                                        </p:tgtEl>
                                        <p:attrNameLst>
                                          <p:attrName>ppt_c</p:attrName>
                                        </p:attrNameLst>
                                      </p:cBhvr>
                                      <p:to>
                                        <a:srgbClr val="FF0000"/>
                                      </p:to>
                                    </p:animClr>
                                  </p:subTnLst>
                                </p:cTn>
                              </p:par>
                            </p:childTnLst>
                          </p:cTn>
                        </p:par>
                        <p:par>
                          <p:cTn id="34" fill="hold">
                            <p:stCondLst>
                              <p:cond delay="500"/>
                            </p:stCondLst>
                            <p:childTnLst>
                              <p:par>
                                <p:cTn id="35" presetID="7" presetClass="emph" presetSubtype="2" fill="hold" nodeType="afterEffect">
                                  <p:stCondLst>
                                    <p:cond delay="0"/>
                                  </p:stCondLst>
                                  <p:childTnLst>
                                    <p:animClr clrSpc="rgb" dir="cw">
                                      <p:cBhvr>
                                        <p:cTn id="36" dur="2000" fill="hold"/>
                                        <p:tgtEl>
                                          <p:spTgt spid="57"/>
                                        </p:tgtEl>
                                        <p:attrNameLst>
                                          <p:attrName>stroke.color</p:attrName>
                                        </p:attrNameLst>
                                      </p:cBhvr>
                                      <p:to>
                                        <a:srgbClr val="FF0000"/>
                                      </p:to>
                                    </p:animClr>
                                    <p:set>
                                      <p:cBhvr>
                                        <p:cTn id="37" dur="2000" fill="hold"/>
                                        <p:tgtEl>
                                          <p:spTgt spid="57"/>
                                        </p:tgtEl>
                                        <p:attrNameLst>
                                          <p:attrName>stroke.on</p:attrName>
                                        </p:attrNameLst>
                                      </p:cBhvr>
                                      <p:to>
                                        <p:strVal val="true"/>
                                      </p:to>
                                    </p:set>
                                  </p:childTnLst>
                                  <p:subTnLst>
                                    <p:animClr clrSpc="rgb" dir="cw">
                                      <p:cBhvr override="childStyle">
                                        <p:cTn dur="1" fill="hold" display="0" masterRel="nextClick" afterEffect="1"/>
                                        <p:tgtEl>
                                          <p:spTgt spid="57"/>
                                        </p:tgtEl>
                                        <p:attrNameLst>
                                          <p:attrName>ppt_c</p:attrName>
                                        </p:attrNameLst>
                                      </p:cBhvr>
                                      <p:to>
                                        <a:srgbClr val="FF0000"/>
                                      </p:to>
                                    </p:animClr>
                                  </p:subTnLst>
                                </p:cTn>
                              </p:par>
                              <p:par>
                                <p:cTn id="38" presetID="7" presetClass="emph" presetSubtype="2" fill="hold" nodeType="withEffect">
                                  <p:stCondLst>
                                    <p:cond delay="0"/>
                                  </p:stCondLst>
                                  <p:childTnLst>
                                    <p:animClr clrSpc="rgb" dir="cw">
                                      <p:cBhvr>
                                        <p:cTn id="39" dur="2000" fill="hold"/>
                                        <p:tgtEl>
                                          <p:spTgt spid="107"/>
                                        </p:tgtEl>
                                        <p:attrNameLst>
                                          <p:attrName>stroke.color</p:attrName>
                                        </p:attrNameLst>
                                      </p:cBhvr>
                                      <p:to>
                                        <a:srgbClr val="FF0000"/>
                                      </p:to>
                                    </p:animClr>
                                    <p:set>
                                      <p:cBhvr>
                                        <p:cTn id="40" dur="2000" fill="hold"/>
                                        <p:tgtEl>
                                          <p:spTgt spid="107"/>
                                        </p:tgtEl>
                                        <p:attrNameLst>
                                          <p:attrName>stroke.on</p:attrName>
                                        </p:attrNameLst>
                                      </p:cBhvr>
                                      <p:to>
                                        <p:strVal val="true"/>
                                      </p:to>
                                    </p:set>
                                  </p:childTnLst>
                                  <p:subTnLst>
                                    <p:animClr clrSpc="rgb" dir="cw">
                                      <p:cBhvr override="childStyle">
                                        <p:cTn dur="1" fill="hold" display="0" masterRel="nextClick" afterEffect="1"/>
                                        <p:tgtEl>
                                          <p:spTgt spid="107"/>
                                        </p:tgtEl>
                                        <p:attrNameLst>
                                          <p:attrName>ppt_c</p:attrName>
                                        </p:attrNameLst>
                                      </p:cBhvr>
                                      <p:to>
                                        <a:srgbClr val="FF0000"/>
                                      </p:to>
                                    </p:animClr>
                                  </p:subTnLst>
                                </p:cTn>
                              </p:par>
                              <p:par>
                                <p:cTn id="41" presetID="7" presetClass="emph" presetSubtype="2" fill="hold" nodeType="withEffect">
                                  <p:stCondLst>
                                    <p:cond delay="0"/>
                                  </p:stCondLst>
                                  <p:childTnLst>
                                    <p:animClr clrSpc="rgb" dir="cw">
                                      <p:cBhvr>
                                        <p:cTn id="42" dur="2000" fill="hold"/>
                                        <p:tgtEl>
                                          <p:spTgt spid="45"/>
                                        </p:tgtEl>
                                        <p:attrNameLst>
                                          <p:attrName>stroke.color</p:attrName>
                                        </p:attrNameLst>
                                      </p:cBhvr>
                                      <p:to>
                                        <a:srgbClr val="FF0000"/>
                                      </p:to>
                                    </p:animClr>
                                    <p:set>
                                      <p:cBhvr>
                                        <p:cTn id="43" dur="2000" fill="hold"/>
                                        <p:tgtEl>
                                          <p:spTgt spid="45"/>
                                        </p:tgtEl>
                                        <p:attrNameLst>
                                          <p:attrName>stroke.on</p:attrName>
                                        </p:attrNameLst>
                                      </p:cBhvr>
                                      <p:to>
                                        <p:strVal val="true"/>
                                      </p:to>
                                    </p:set>
                                  </p:childTnLst>
                                  <p:subTnLst>
                                    <p:animClr clrSpc="rgb" dir="cw">
                                      <p:cBhvr override="childStyle">
                                        <p:cTn dur="1" fill="hold" display="0" masterRel="nextClick" afterEffect="1"/>
                                        <p:tgtEl>
                                          <p:spTgt spid="45"/>
                                        </p:tgtEl>
                                        <p:attrNameLst>
                                          <p:attrName>ppt_c</p:attrName>
                                        </p:attrNameLst>
                                      </p:cBhvr>
                                      <p:to>
                                        <a:srgbClr val="FF0000"/>
                                      </p:to>
                                    </p:animClr>
                                  </p:subTnLst>
                                </p:cTn>
                              </p:par>
                            </p:childTnLst>
                          </p:cTn>
                        </p:par>
                        <p:par>
                          <p:cTn id="44" fill="hold">
                            <p:stCondLst>
                              <p:cond delay="2500"/>
                            </p:stCondLst>
                            <p:childTnLst>
                              <p:par>
                                <p:cTn id="45" presetID="19" presetClass="emph" presetSubtype="0" fill="hold" grpId="0" nodeType="afterEffect">
                                  <p:stCondLst>
                                    <p:cond delay="0"/>
                                  </p:stCondLst>
                                  <p:childTnLst>
                                    <p:animClr clrSpc="rgb" dir="cw">
                                      <p:cBhvr override="childStyle">
                                        <p:cTn id="46" dur="500" fill="hold"/>
                                        <p:tgtEl>
                                          <p:spTgt spid="23"/>
                                        </p:tgtEl>
                                        <p:attrNameLst>
                                          <p:attrName>style.color</p:attrName>
                                        </p:attrNameLst>
                                      </p:cBhvr>
                                      <p:to>
                                        <a:srgbClr val="FF0000"/>
                                      </p:to>
                                    </p:animClr>
                                    <p:animClr clrSpc="rgb" dir="cw">
                                      <p:cBhvr>
                                        <p:cTn id="47" dur="500" fill="hold"/>
                                        <p:tgtEl>
                                          <p:spTgt spid="23"/>
                                        </p:tgtEl>
                                        <p:attrNameLst>
                                          <p:attrName>fillcolor</p:attrName>
                                        </p:attrNameLst>
                                      </p:cBhvr>
                                      <p:to>
                                        <a:srgbClr val="FF0000"/>
                                      </p:to>
                                    </p:animClr>
                                    <p:set>
                                      <p:cBhvr>
                                        <p:cTn id="48" dur="500" fill="hold"/>
                                        <p:tgtEl>
                                          <p:spTgt spid="23"/>
                                        </p:tgtEl>
                                        <p:attrNameLst>
                                          <p:attrName>fill.type</p:attrName>
                                        </p:attrNameLst>
                                      </p:cBhvr>
                                      <p:to>
                                        <p:strVal val="solid"/>
                                      </p:to>
                                    </p:set>
                                    <p:set>
                                      <p:cBhvr>
                                        <p:cTn id="49" dur="500" fill="hold"/>
                                        <p:tgtEl>
                                          <p:spTgt spid="23"/>
                                        </p:tgtEl>
                                        <p:attrNameLst>
                                          <p:attrName>fill.on</p:attrName>
                                        </p:attrNameLst>
                                      </p:cBhvr>
                                      <p:to>
                                        <p:strVal val="true"/>
                                      </p:to>
                                    </p:set>
                                  </p:childTnLst>
                                  <p:subTnLst>
                                    <p:animClr clrSpc="rgb" dir="cw">
                                      <p:cBhvr override="childStyle">
                                        <p:cTn dur="1" fill="hold" display="0" masterRel="nextClick" afterEffect="1"/>
                                        <p:tgtEl>
                                          <p:spTgt spid="23"/>
                                        </p:tgtEl>
                                        <p:attrNameLst>
                                          <p:attrName>ppt_c</p:attrName>
                                        </p:attrNameLst>
                                      </p:cBhvr>
                                      <p:to>
                                        <a:srgbClr val="FF0000"/>
                                      </p:to>
                                    </p:animClr>
                                  </p:subTnLst>
                                </p:cTn>
                              </p:par>
                            </p:childTnLst>
                          </p:cTn>
                        </p:par>
                        <p:par>
                          <p:cTn id="50" fill="hold">
                            <p:stCondLst>
                              <p:cond delay="3000"/>
                            </p:stCondLst>
                            <p:childTnLst>
                              <p:par>
                                <p:cTn id="51" presetID="7" presetClass="emph" presetSubtype="2" fill="hold" nodeType="afterEffect">
                                  <p:stCondLst>
                                    <p:cond delay="0"/>
                                  </p:stCondLst>
                                  <p:childTnLst>
                                    <p:animClr clrSpc="rgb" dir="cw">
                                      <p:cBhvr>
                                        <p:cTn id="52" dur="2000" fill="hold"/>
                                        <p:tgtEl>
                                          <p:spTgt spid="47"/>
                                        </p:tgtEl>
                                        <p:attrNameLst>
                                          <p:attrName>stroke.color</p:attrName>
                                        </p:attrNameLst>
                                      </p:cBhvr>
                                      <p:to>
                                        <a:srgbClr val="FF0000"/>
                                      </p:to>
                                    </p:animClr>
                                    <p:set>
                                      <p:cBhvr>
                                        <p:cTn id="53" dur="2000" fill="hold"/>
                                        <p:tgtEl>
                                          <p:spTgt spid="47"/>
                                        </p:tgtEl>
                                        <p:attrNameLst>
                                          <p:attrName>stroke.on</p:attrName>
                                        </p:attrNameLst>
                                      </p:cBhvr>
                                      <p:to>
                                        <p:strVal val="true"/>
                                      </p:to>
                                    </p:set>
                                  </p:childTnLst>
                                  <p:subTnLst>
                                    <p:animClr clrSpc="rgb" dir="cw">
                                      <p:cBhvr override="childStyle">
                                        <p:cTn dur="1" fill="hold" display="0" masterRel="nextClick" afterEffect="1"/>
                                        <p:tgtEl>
                                          <p:spTgt spid="47"/>
                                        </p:tgtEl>
                                        <p:attrNameLst>
                                          <p:attrName>ppt_c</p:attrName>
                                        </p:attrNameLst>
                                      </p:cBhvr>
                                      <p:to>
                                        <a:srgbClr val="FF0000"/>
                                      </p:to>
                                    </p:animClr>
                                  </p:subTnLst>
                                </p:cTn>
                              </p:par>
                            </p:childTnLst>
                          </p:cTn>
                        </p:par>
                        <p:par>
                          <p:cTn id="54" fill="hold">
                            <p:stCondLst>
                              <p:cond delay="5000"/>
                            </p:stCondLst>
                            <p:childTnLst>
                              <p:par>
                                <p:cTn id="55" presetID="19" presetClass="emph" presetSubtype="0" fill="hold" grpId="0" nodeType="afterEffect">
                                  <p:stCondLst>
                                    <p:cond delay="0"/>
                                  </p:stCondLst>
                                  <p:childTnLst>
                                    <p:animClr clrSpc="rgb" dir="cw">
                                      <p:cBhvr override="childStyle">
                                        <p:cTn id="56" dur="500" fill="hold"/>
                                        <p:tgtEl>
                                          <p:spTgt spid="26"/>
                                        </p:tgtEl>
                                        <p:attrNameLst>
                                          <p:attrName>style.color</p:attrName>
                                        </p:attrNameLst>
                                      </p:cBhvr>
                                      <p:to>
                                        <a:srgbClr val="FF0000"/>
                                      </p:to>
                                    </p:animClr>
                                    <p:animClr clrSpc="rgb" dir="cw">
                                      <p:cBhvr>
                                        <p:cTn id="57" dur="500" fill="hold"/>
                                        <p:tgtEl>
                                          <p:spTgt spid="26"/>
                                        </p:tgtEl>
                                        <p:attrNameLst>
                                          <p:attrName>fillcolor</p:attrName>
                                        </p:attrNameLst>
                                      </p:cBhvr>
                                      <p:to>
                                        <a:srgbClr val="FF0000"/>
                                      </p:to>
                                    </p:animClr>
                                    <p:set>
                                      <p:cBhvr>
                                        <p:cTn id="58" dur="500" fill="hold"/>
                                        <p:tgtEl>
                                          <p:spTgt spid="26"/>
                                        </p:tgtEl>
                                        <p:attrNameLst>
                                          <p:attrName>fill.type</p:attrName>
                                        </p:attrNameLst>
                                      </p:cBhvr>
                                      <p:to>
                                        <p:strVal val="solid"/>
                                      </p:to>
                                    </p:set>
                                    <p:set>
                                      <p:cBhvr>
                                        <p:cTn id="59" dur="500" fill="hold"/>
                                        <p:tgtEl>
                                          <p:spTgt spid="26"/>
                                        </p:tgtEl>
                                        <p:attrNameLst>
                                          <p:attrName>fill.on</p:attrName>
                                        </p:attrNameLst>
                                      </p:cBhvr>
                                      <p:to>
                                        <p:strVal val="true"/>
                                      </p:to>
                                    </p:set>
                                  </p:childTnLst>
                                  <p:subTnLst>
                                    <p:animClr clrSpc="rgb" dir="cw">
                                      <p:cBhvr override="childStyle">
                                        <p:cTn dur="1" fill="hold" display="0" masterRel="nextClick" afterEffect="1"/>
                                        <p:tgtEl>
                                          <p:spTgt spid="26"/>
                                        </p:tgtEl>
                                        <p:attrNameLst>
                                          <p:attrName>ppt_c</p:attrName>
                                        </p:attrNameLst>
                                      </p:cBhvr>
                                      <p:to>
                                        <a:srgbClr val="FF0000"/>
                                      </p:to>
                                    </p:animClr>
                                  </p:subTnLst>
                                </p:cTn>
                              </p:par>
                              <p:par>
                                <p:cTn id="60" presetID="7" presetClass="emph" presetSubtype="2" fill="hold" nodeType="withEffect">
                                  <p:stCondLst>
                                    <p:cond delay="0"/>
                                  </p:stCondLst>
                                  <p:childTnLst>
                                    <p:animClr clrSpc="rgb" dir="cw">
                                      <p:cBhvr>
                                        <p:cTn id="61" dur="2000" fill="hold"/>
                                        <p:tgtEl>
                                          <p:spTgt spid="52"/>
                                        </p:tgtEl>
                                        <p:attrNameLst>
                                          <p:attrName>stroke.color</p:attrName>
                                        </p:attrNameLst>
                                      </p:cBhvr>
                                      <p:to>
                                        <a:srgbClr val="FF0000"/>
                                      </p:to>
                                    </p:animClr>
                                    <p:set>
                                      <p:cBhvr>
                                        <p:cTn id="62" dur="2000" fill="hold"/>
                                        <p:tgtEl>
                                          <p:spTgt spid="52"/>
                                        </p:tgtEl>
                                        <p:attrNameLst>
                                          <p:attrName>stroke.on</p:attrName>
                                        </p:attrNameLst>
                                      </p:cBhvr>
                                      <p:to>
                                        <p:strVal val="true"/>
                                      </p:to>
                                    </p:set>
                                  </p:childTnLst>
                                  <p:subTnLst>
                                    <p:animClr clrSpc="rgb" dir="cw">
                                      <p:cBhvr override="childStyle">
                                        <p:cTn dur="1" fill="hold" display="0" masterRel="nextClick" afterEffect="1"/>
                                        <p:tgtEl>
                                          <p:spTgt spid="52"/>
                                        </p:tgtEl>
                                        <p:attrNameLst>
                                          <p:attrName>ppt_c</p:attrName>
                                        </p:attrNameLst>
                                      </p:cBhvr>
                                      <p:to>
                                        <a:srgbClr val="FF0000"/>
                                      </p:to>
                                    </p:animClr>
                                  </p:subTnLst>
                                </p:cTn>
                              </p:par>
                              <p:par>
                                <p:cTn id="63" presetID="7" presetClass="emph" presetSubtype="2" fill="hold" nodeType="withEffect">
                                  <p:stCondLst>
                                    <p:cond delay="0"/>
                                  </p:stCondLst>
                                  <p:childTnLst>
                                    <p:animClr clrSpc="rgb" dir="cw">
                                      <p:cBhvr>
                                        <p:cTn id="64" dur="2000" fill="hold"/>
                                        <p:tgtEl>
                                          <p:spTgt spid="51"/>
                                        </p:tgtEl>
                                        <p:attrNameLst>
                                          <p:attrName>stroke.color</p:attrName>
                                        </p:attrNameLst>
                                      </p:cBhvr>
                                      <p:to>
                                        <a:srgbClr val="FF0000"/>
                                      </p:to>
                                    </p:animClr>
                                    <p:set>
                                      <p:cBhvr>
                                        <p:cTn id="65" dur="2000" fill="hold"/>
                                        <p:tgtEl>
                                          <p:spTgt spid="51"/>
                                        </p:tgtEl>
                                        <p:attrNameLst>
                                          <p:attrName>stroke.on</p:attrName>
                                        </p:attrNameLst>
                                      </p:cBhvr>
                                      <p:to>
                                        <p:strVal val="true"/>
                                      </p:to>
                                    </p:set>
                                  </p:childTnLst>
                                  <p:subTnLst>
                                    <p:animClr clrSpc="rgb" dir="cw">
                                      <p:cBhvr override="childStyle">
                                        <p:cTn dur="1" fill="hold" display="0" masterRel="nextClick" afterEffect="1"/>
                                        <p:tgtEl>
                                          <p:spTgt spid="51"/>
                                        </p:tgtEl>
                                        <p:attrNameLst>
                                          <p:attrName>ppt_c</p:attrName>
                                        </p:attrNameLst>
                                      </p:cBhvr>
                                      <p:to>
                                        <a:srgbClr val="FF0000"/>
                                      </p:to>
                                    </p:animClr>
                                  </p:subTnLst>
                                </p:cTn>
                              </p:par>
                            </p:childTnLst>
                          </p:cTn>
                        </p:par>
                        <p:par>
                          <p:cTn id="66" fill="hold">
                            <p:stCondLst>
                              <p:cond delay="7000"/>
                            </p:stCondLst>
                            <p:childTnLst>
                              <p:par>
                                <p:cTn id="67" presetID="7" presetClass="emph" presetSubtype="2" fill="hold" nodeType="afterEffect">
                                  <p:stCondLst>
                                    <p:cond delay="0"/>
                                  </p:stCondLst>
                                  <p:childTnLst>
                                    <p:animClr clrSpc="rgb" dir="cw">
                                      <p:cBhvr>
                                        <p:cTn id="68" dur="500" fill="hold"/>
                                        <p:tgtEl>
                                          <p:spTgt spid="49"/>
                                        </p:tgtEl>
                                        <p:attrNameLst>
                                          <p:attrName>stroke.color</p:attrName>
                                        </p:attrNameLst>
                                      </p:cBhvr>
                                      <p:to>
                                        <a:srgbClr val="FF0000"/>
                                      </p:to>
                                    </p:animClr>
                                    <p:set>
                                      <p:cBhvr>
                                        <p:cTn id="69" dur="500" fill="hold"/>
                                        <p:tgtEl>
                                          <p:spTgt spid="49"/>
                                        </p:tgtEl>
                                        <p:attrNameLst>
                                          <p:attrName>stroke.on</p:attrName>
                                        </p:attrNameLst>
                                      </p:cBhvr>
                                      <p:to>
                                        <p:strVal val="true"/>
                                      </p:to>
                                    </p:set>
                                  </p:childTnLst>
                                  <p:subTnLst>
                                    <p:animClr clrSpc="rgb" dir="cw">
                                      <p:cBhvr override="childStyle">
                                        <p:cTn dur="1" fill="hold" display="0" masterRel="nextClick" afterEffect="1"/>
                                        <p:tgtEl>
                                          <p:spTgt spid="49"/>
                                        </p:tgtEl>
                                        <p:attrNameLst>
                                          <p:attrName>ppt_c</p:attrName>
                                        </p:attrNameLst>
                                      </p:cBhvr>
                                      <p:to>
                                        <a:srgbClr val="FF0000"/>
                                      </p:to>
                                    </p:animClr>
                                  </p:subTnLst>
                                </p:cTn>
                              </p:par>
                            </p:childTnLst>
                          </p:cTn>
                        </p:par>
                        <p:par>
                          <p:cTn id="70" fill="hold">
                            <p:stCondLst>
                              <p:cond delay="7500"/>
                            </p:stCondLst>
                            <p:childTnLst>
                              <p:par>
                                <p:cTn id="71" presetID="7" presetClass="emph" presetSubtype="2" fill="hold" nodeType="afterEffect">
                                  <p:stCondLst>
                                    <p:cond delay="0"/>
                                  </p:stCondLst>
                                  <p:childTnLst>
                                    <p:animClr clrSpc="rgb" dir="cw">
                                      <p:cBhvr>
                                        <p:cTn id="72" dur="500" fill="hold"/>
                                        <p:tgtEl>
                                          <p:spTgt spid="108"/>
                                        </p:tgtEl>
                                        <p:attrNameLst>
                                          <p:attrName>stroke.color</p:attrName>
                                        </p:attrNameLst>
                                      </p:cBhvr>
                                      <p:to>
                                        <a:srgbClr val="FF0000"/>
                                      </p:to>
                                    </p:animClr>
                                    <p:set>
                                      <p:cBhvr>
                                        <p:cTn id="73" dur="500" fill="hold"/>
                                        <p:tgtEl>
                                          <p:spTgt spid="108"/>
                                        </p:tgtEl>
                                        <p:attrNameLst>
                                          <p:attrName>stroke.on</p:attrName>
                                        </p:attrNameLst>
                                      </p:cBhvr>
                                      <p:to>
                                        <p:strVal val="true"/>
                                      </p:to>
                                    </p:set>
                                  </p:childTnLst>
                                  <p:subTnLst>
                                    <p:animClr clrSpc="rgb" dir="cw">
                                      <p:cBhvr override="childStyle">
                                        <p:cTn dur="1" fill="hold" display="0" masterRel="nextClick" afterEffect="1"/>
                                        <p:tgtEl>
                                          <p:spTgt spid="108"/>
                                        </p:tgtEl>
                                        <p:attrNameLst>
                                          <p:attrName>ppt_c</p:attrName>
                                        </p:attrNameLst>
                                      </p:cBhvr>
                                      <p:to>
                                        <a:srgbClr val="FF0000"/>
                                      </p:to>
                                    </p:animClr>
                                  </p:subTnLst>
                                </p:cTn>
                              </p:par>
                              <p:par>
                                <p:cTn id="74" presetID="7" presetClass="emph" presetSubtype="2" fill="hold" nodeType="withEffect">
                                  <p:stCondLst>
                                    <p:cond delay="0"/>
                                  </p:stCondLst>
                                  <p:childTnLst>
                                    <p:animClr clrSpc="rgb" dir="cw">
                                      <p:cBhvr>
                                        <p:cTn id="75" dur="500" fill="hold"/>
                                        <p:tgtEl>
                                          <p:spTgt spid="122"/>
                                        </p:tgtEl>
                                        <p:attrNameLst>
                                          <p:attrName>stroke.color</p:attrName>
                                        </p:attrNameLst>
                                      </p:cBhvr>
                                      <p:to>
                                        <a:srgbClr val="FF0000"/>
                                      </p:to>
                                    </p:animClr>
                                    <p:set>
                                      <p:cBhvr>
                                        <p:cTn id="76" dur="500" fill="hold"/>
                                        <p:tgtEl>
                                          <p:spTgt spid="122"/>
                                        </p:tgtEl>
                                        <p:attrNameLst>
                                          <p:attrName>stroke.on</p:attrName>
                                        </p:attrNameLst>
                                      </p:cBhvr>
                                      <p:to>
                                        <p:strVal val="true"/>
                                      </p:to>
                                    </p:set>
                                  </p:childTnLst>
                                  <p:subTnLst>
                                    <p:animClr clrSpc="rgb" dir="cw">
                                      <p:cBhvr override="childStyle">
                                        <p:cTn dur="1" fill="hold" display="0" masterRel="nextClick" afterEffect="1"/>
                                        <p:tgtEl>
                                          <p:spTgt spid="122"/>
                                        </p:tgtEl>
                                        <p:attrNameLst>
                                          <p:attrName>ppt_c</p:attrName>
                                        </p:attrNameLst>
                                      </p:cBhvr>
                                      <p:to>
                                        <a:srgbClr val="FF0000"/>
                                      </p:to>
                                    </p:animClr>
                                  </p:subTnLst>
                                </p:cTn>
                              </p:par>
                            </p:childTnLst>
                          </p:cTn>
                        </p:par>
                        <p:par>
                          <p:cTn id="77" fill="hold">
                            <p:stCondLst>
                              <p:cond delay="8000"/>
                            </p:stCondLst>
                            <p:childTnLst>
                              <p:par>
                                <p:cTn id="78" presetID="19" presetClass="emph" presetSubtype="0" fill="hold" grpId="0" nodeType="afterEffect">
                                  <p:stCondLst>
                                    <p:cond delay="0"/>
                                  </p:stCondLst>
                                  <p:childTnLst>
                                    <p:animClr clrSpc="rgb" dir="cw">
                                      <p:cBhvr override="childStyle">
                                        <p:cTn id="79" dur="500" fill="hold"/>
                                        <p:tgtEl>
                                          <p:spTgt spid="102"/>
                                        </p:tgtEl>
                                        <p:attrNameLst>
                                          <p:attrName>style.color</p:attrName>
                                        </p:attrNameLst>
                                      </p:cBhvr>
                                      <p:to>
                                        <a:srgbClr val="FF0000"/>
                                      </p:to>
                                    </p:animClr>
                                    <p:animClr clrSpc="rgb" dir="cw">
                                      <p:cBhvr>
                                        <p:cTn id="80" dur="500" fill="hold"/>
                                        <p:tgtEl>
                                          <p:spTgt spid="102"/>
                                        </p:tgtEl>
                                        <p:attrNameLst>
                                          <p:attrName>fillcolor</p:attrName>
                                        </p:attrNameLst>
                                      </p:cBhvr>
                                      <p:to>
                                        <a:srgbClr val="FF0000"/>
                                      </p:to>
                                    </p:animClr>
                                    <p:set>
                                      <p:cBhvr>
                                        <p:cTn id="81" dur="500" fill="hold"/>
                                        <p:tgtEl>
                                          <p:spTgt spid="102"/>
                                        </p:tgtEl>
                                        <p:attrNameLst>
                                          <p:attrName>fill.type</p:attrName>
                                        </p:attrNameLst>
                                      </p:cBhvr>
                                      <p:to>
                                        <p:strVal val="solid"/>
                                      </p:to>
                                    </p:set>
                                    <p:set>
                                      <p:cBhvr>
                                        <p:cTn id="82" dur="500" fill="hold"/>
                                        <p:tgtEl>
                                          <p:spTgt spid="102"/>
                                        </p:tgtEl>
                                        <p:attrNameLst>
                                          <p:attrName>fill.on</p:attrName>
                                        </p:attrNameLst>
                                      </p:cBhvr>
                                      <p:to>
                                        <p:strVal val="true"/>
                                      </p:to>
                                    </p:set>
                                  </p:childTnLst>
                                  <p:subTnLst>
                                    <p:animClr clrSpc="rgb" dir="cw">
                                      <p:cBhvr override="childStyle">
                                        <p:cTn dur="1" fill="hold" display="0" masterRel="nextClick" afterEffect="1"/>
                                        <p:tgtEl>
                                          <p:spTgt spid="102"/>
                                        </p:tgtEl>
                                        <p:attrNameLst>
                                          <p:attrName>ppt_c</p:attrName>
                                        </p:attrNameLst>
                                      </p:cBhvr>
                                      <p:to>
                                        <a:srgbClr val="FF0000"/>
                                      </p:to>
                                    </p:animClr>
                                  </p:subTnLst>
                                </p:cTn>
                              </p:par>
                            </p:childTnLst>
                          </p:cTn>
                        </p:par>
                        <p:par>
                          <p:cTn id="83" fill="hold">
                            <p:stCondLst>
                              <p:cond delay="8500"/>
                            </p:stCondLst>
                            <p:childTnLst>
                              <p:par>
                                <p:cTn id="84" presetID="7" presetClass="emph" presetSubtype="2" fill="hold" nodeType="afterEffect">
                                  <p:stCondLst>
                                    <p:cond delay="0"/>
                                  </p:stCondLst>
                                  <p:childTnLst>
                                    <p:animClr clrSpc="rgb" dir="cw">
                                      <p:cBhvr>
                                        <p:cTn id="85" dur="500" fill="hold"/>
                                        <p:tgtEl>
                                          <p:spTgt spid="116"/>
                                        </p:tgtEl>
                                        <p:attrNameLst>
                                          <p:attrName>stroke.color</p:attrName>
                                        </p:attrNameLst>
                                      </p:cBhvr>
                                      <p:to>
                                        <a:srgbClr val="FF0000"/>
                                      </p:to>
                                    </p:animClr>
                                    <p:set>
                                      <p:cBhvr>
                                        <p:cTn id="86" dur="500" fill="hold"/>
                                        <p:tgtEl>
                                          <p:spTgt spid="116"/>
                                        </p:tgtEl>
                                        <p:attrNameLst>
                                          <p:attrName>stroke.on</p:attrName>
                                        </p:attrNameLst>
                                      </p:cBhvr>
                                      <p:to>
                                        <p:strVal val="true"/>
                                      </p:to>
                                    </p:set>
                                  </p:childTnLst>
                                  <p:subTnLst>
                                    <p:animClr clrSpc="rgb" dir="cw">
                                      <p:cBhvr override="childStyle">
                                        <p:cTn dur="1" fill="hold" display="0" masterRel="nextClick" afterEffect="1"/>
                                        <p:tgtEl>
                                          <p:spTgt spid="116"/>
                                        </p:tgtEl>
                                        <p:attrNameLst>
                                          <p:attrName>ppt_c</p:attrName>
                                        </p:attrNameLst>
                                      </p:cBhvr>
                                      <p:to>
                                        <a:srgbClr val="FF0000"/>
                                      </p:to>
                                    </p:animClr>
                                  </p:subTnLst>
                                </p:cTn>
                              </p:par>
                            </p:childTnLst>
                          </p:cTn>
                        </p:par>
                        <p:par>
                          <p:cTn id="87" fill="hold">
                            <p:stCondLst>
                              <p:cond delay="9000"/>
                            </p:stCondLst>
                            <p:childTnLst>
                              <p:par>
                                <p:cTn id="88" presetID="7" presetClass="emph" presetSubtype="2" fill="hold" nodeType="afterEffect">
                                  <p:stCondLst>
                                    <p:cond delay="0"/>
                                  </p:stCondLst>
                                  <p:childTnLst>
                                    <p:animClr clrSpc="rgb" dir="cw">
                                      <p:cBhvr>
                                        <p:cTn id="89" dur="500" fill="hold"/>
                                        <p:tgtEl>
                                          <p:spTgt spid="63"/>
                                        </p:tgtEl>
                                        <p:attrNameLst>
                                          <p:attrName>stroke.color</p:attrName>
                                        </p:attrNameLst>
                                      </p:cBhvr>
                                      <p:to>
                                        <a:srgbClr val="FF0000"/>
                                      </p:to>
                                    </p:animClr>
                                    <p:set>
                                      <p:cBhvr>
                                        <p:cTn id="90" dur="500" fill="hold"/>
                                        <p:tgtEl>
                                          <p:spTgt spid="63"/>
                                        </p:tgtEl>
                                        <p:attrNameLst>
                                          <p:attrName>stroke.on</p:attrName>
                                        </p:attrNameLst>
                                      </p:cBhvr>
                                      <p:to>
                                        <p:strVal val="true"/>
                                      </p:to>
                                    </p:set>
                                  </p:childTnLst>
                                  <p:subTnLst>
                                    <p:animClr clrSpc="rgb" dir="cw">
                                      <p:cBhvr override="childStyle">
                                        <p:cTn dur="1" fill="hold" display="0" masterRel="nextClick" afterEffect="1"/>
                                        <p:tgtEl>
                                          <p:spTgt spid="63"/>
                                        </p:tgtEl>
                                        <p:attrNameLst>
                                          <p:attrName>ppt_c</p:attrName>
                                        </p:attrNameLst>
                                      </p:cBhvr>
                                      <p:to>
                                        <a:srgbClr val="FF0000"/>
                                      </p:to>
                                    </p:animClr>
                                  </p:subTnLst>
                                </p:cTn>
                              </p:par>
                            </p:childTnLst>
                          </p:cTn>
                        </p:par>
                        <p:par>
                          <p:cTn id="91" fill="hold">
                            <p:stCondLst>
                              <p:cond delay="9500"/>
                            </p:stCondLst>
                            <p:childTnLst>
                              <p:par>
                                <p:cTn id="92" presetID="7" presetClass="emph" presetSubtype="2" fill="hold" nodeType="afterEffect">
                                  <p:stCondLst>
                                    <p:cond delay="0"/>
                                  </p:stCondLst>
                                  <p:childTnLst>
                                    <p:animClr clrSpc="rgb" dir="cw">
                                      <p:cBhvr>
                                        <p:cTn id="93" dur="2000" fill="hold"/>
                                        <p:tgtEl>
                                          <p:spTgt spid="94"/>
                                        </p:tgtEl>
                                        <p:attrNameLst>
                                          <p:attrName>stroke.color</p:attrName>
                                        </p:attrNameLst>
                                      </p:cBhvr>
                                      <p:to>
                                        <a:srgbClr val="FF0000"/>
                                      </p:to>
                                    </p:animClr>
                                    <p:set>
                                      <p:cBhvr>
                                        <p:cTn id="94" dur="2000" fill="hold"/>
                                        <p:tgtEl>
                                          <p:spTgt spid="94"/>
                                        </p:tgtEl>
                                        <p:attrNameLst>
                                          <p:attrName>stroke.on</p:attrName>
                                        </p:attrNameLst>
                                      </p:cBhvr>
                                      <p:to>
                                        <p:strVal val="true"/>
                                      </p:to>
                                    </p:set>
                                  </p:childTnLst>
                                  <p:subTnLst>
                                    <p:animClr clrSpc="rgb" dir="cw">
                                      <p:cBhvr override="childStyle">
                                        <p:cTn dur="1" fill="hold" display="0" masterRel="nextClick" afterEffect="1"/>
                                        <p:tgtEl>
                                          <p:spTgt spid="94"/>
                                        </p:tgtEl>
                                        <p:attrNameLst>
                                          <p:attrName>ppt_c</p:attrName>
                                        </p:attrNameLst>
                                      </p:cBhvr>
                                      <p:to>
                                        <a:srgbClr val="FF0000"/>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6" grpId="0" animBg="1"/>
      <p:bldP spid="6177" grpId="0"/>
      <p:bldP spid="6179" grpId="0"/>
      <p:bldP spid="95" grpId="0" animBg="1"/>
      <p:bldP spid="10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8"/>
          <p:cNvSpPr>
            <a:spLocks noChangeArrowheads="1"/>
          </p:cNvSpPr>
          <p:nvPr/>
        </p:nvSpPr>
        <p:spPr bwMode="auto">
          <a:xfrm>
            <a:off x="1143000" y="6858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a:p>
        </p:txBody>
      </p:sp>
      <p:sp>
        <p:nvSpPr>
          <p:cNvPr id="2" name="Rectangle 1"/>
          <p:cNvSpPr/>
          <p:nvPr/>
        </p:nvSpPr>
        <p:spPr>
          <a:xfrm>
            <a:off x="762000" y="457200"/>
            <a:ext cx="7543800" cy="6494085"/>
          </a:xfrm>
          <a:prstGeom prst="rect">
            <a:avLst/>
          </a:prstGeom>
        </p:spPr>
        <p:txBody>
          <a:bodyPr>
            <a:spAutoFit/>
          </a:bodyPr>
          <a:lstStyle/>
          <a:p>
            <a:pPr>
              <a:defRPr/>
            </a:pPr>
            <a:endParaRPr lang="en-US" sz="3200" dirty="0">
              <a:latin typeface="Times New Roman" pitchFamily="18" charset="0"/>
              <a:cs typeface="Times New Roman" pitchFamily="18" charset="0"/>
            </a:endParaRPr>
          </a:p>
          <a:p>
            <a:pPr marL="457200" indent="-457200">
              <a:buFontTx/>
              <a:buChar char="-"/>
              <a:defRPr/>
            </a:pPr>
            <a:r>
              <a:rPr lang="en-US" sz="3200" dirty="0" err="1">
                <a:solidFill>
                  <a:srgbClr val="0000FF"/>
                </a:solidFill>
                <a:latin typeface="Times New Roman" pitchFamily="18" charset="0"/>
                <a:cs typeface="Times New Roman" pitchFamily="18" charset="0"/>
              </a:rPr>
              <a:t>Khi</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tại</a:t>
            </a:r>
            <a:r>
              <a:rPr lang="en-US" sz="3200" dirty="0">
                <a:solidFill>
                  <a:srgbClr val="0000FF"/>
                </a:solidFill>
                <a:latin typeface="Times New Roman" pitchFamily="18" charset="0"/>
                <a:cs typeface="Times New Roman" pitchFamily="18" charset="0"/>
              </a:rPr>
              <a:t> A </a:t>
            </a:r>
            <a:r>
              <a:rPr lang="en-US" sz="3200" dirty="0" err="1">
                <a:solidFill>
                  <a:srgbClr val="0000FF"/>
                </a:solidFill>
                <a:latin typeface="Times New Roman" pitchFamily="18" charset="0"/>
                <a:cs typeface="Times New Roman" pitchFamily="18" charset="0"/>
              </a:rPr>
              <a:t>có</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nửa</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chu</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kỳ</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âm</a:t>
            </a:r>
            <a:r>
              <a:rPr lang="en-US" sz="3200" dirty="0">
                <a:solidFill>
                  <a:srgbClr val="0000FF"/>
                </a:solidFill>
                <a:latin typeface="Times New Roman" pitchFamily="18" charset="0"/>
                <a:cs typeface="Times New Roman" pitchFamily="18" charset="0"/>
              </a:rPr>
              <a:t>, diode D</a:t>
            </a:r>
            <a:r>
              <a:rPr lang="en-US" sz="3200" baseline="-25000" dirty="0">
                <a:solidFill>
                  <a:srgbClr val="0000FF"/>
                </a:solidFill>
                <a:latin typeface="Times New Roman" pitchFamily="18" charset="0"/>
                <a:cs typeface="Times New Roman" pitchFamily="18" charset="0"/>
              </a:rPr>
              <a:t>1,</a:t>
            </a:r>
            <a:r>
              <a:rPr lang="en-US" sz="3200" dirty="0">
                <a:solidFill>
                  <a:srgbClr val="0000FF"/>
                </a:solidFill>
                <a:latin typeface="Times New Roman" pitchFamily="18" charset="0"/>
                <a:cs typeface="Times New Roman" pitchFamily="18" charset="0"/>
              </a:rPr>
              <a:t> D</a:t>
            </a:r>
            <a:r>
              <a:rPr lang="en-US" sz="3200" baseline="-25000" dirty="0">
                <a:solidFill>
                  <a:srgbClr val="0000FF"/>
                </a:solidFill>
                <a:latin typeface="Times New Roman" pitchFamily="18" charset="0"/>
                <a:cs typeface="Times New Roman" pitchFamily="18" charset="0"/>
              </a:rPr>
              <a:t>3 </a:t>
            </a:r>
            <a:r>
              <a:rPr lang="en-US" sz="3200" dirty="0" err="1" smtClean="0">
                <a:solidFill>
                  <a:srgbClr val="0000FF"/>
                </a:solidFill>
                <a:latin typeface="Times New Roman" pitchFamily="18" charset="0"/>
                <a:cs typeface="Times New Roman" pitchFamily="18" charset="0"/>
              </a:rPr>
              <a:t>được</a:t>
            </a:r>
            <a:r>
              <a:rPr lang="en-US" sz="3200" dirty="0" smtClean="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phân</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cực</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ngược</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nên</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ngưng</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dẫn</a:t>
            </a:r>
            <a:r>
              <a:rPr lang="en-US" sz="3200" dirty="0">
                <a:solidFill>
                  <a:srgbClr val="0000FF"/>
                </a:solidFill>
                <a:latin typeface="Times New Roman" pitchFamily="18" charset="0"/>
                <a:cs typeface="Times New Roman" pitchFamily="18" charset="0"/>
              </a:rPr>
              <a:t>. </a:t>
            </a:r>
          </a:p>
          <a:p>
            <a:pPr marL="457200" indent="-457200">
              <a:buFontTx/>
              <a:buChar char="-"/>
              <a:defRPr/>
            </a:pPr>
            <a:r>
              <a:rPr lang="en-US" sz="3200" dirty="0" err="1">
                <a:solidFill>
                  <a:srgbClr val="0000FF"/>
                </a:solidFill>
                <a:latin typeface="Times New Roman" pitchFamily="18" charset="0"/>
                <a:cs typeface="Times New Roman" pitchFamily="18" charset="0"/>
              </a:rPr>
              <a:t>Lúc</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đó</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tại</a:t>
            </a:r>
            <a:r>
              <a:rPr lang="en-US" sz="3200" dirty="0">
                <a:solidFill>
                  <a:srgbClr val="0000FF"/>
                </a:solidFill>
                <a:latin typeface="Times New Roman" pitchFamily="18" charset="0"/>
                <a:cs typeface="Times New Roman" pitchFamily="18" charset="0"/>
              </a:rPr>
              <a:t> B </a:t>
            </a:r>
            <a:r>
              <a:rPr lang="en-US" sz="3200" dirty="0" err="1">
                <a:solidFill>
                  <a:srgbClr val="0000FF"/>
                </a:solidFill>
                <a:latin typeface="Times New Roman" pitchFamily="18" charset="0"/>
                <a:cs typeface="Times New Roman" pitchFamily="18" charset="0"/>
              </a:rPr>
              <a:t>có</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nửa</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chu</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kỳ</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dương</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thì</a:t>
            </a:r>
            <a:r>
              <a:rPr lang="en-US" sz="3200" dirty="0">
                <a:solidFill>
                  <a:srgbClr val="0000FF"/>
                </a:solidFill>
                <a:latin typeface="Times New Roman" pitchFamily="18" charset="0"/>
                <a:cs typeface="Times New Roman" pitchFamily="18" charset="0"/>
              </a:rPr>
              <a:t> diode </a:t>
            </a:r>
            <a:r>
              <a:rPr lang="en-US" sz="3200" dirty="0" smtClean="0">
                <a:solidFill>
                  <a:srgbClr val="0000FF"/>
                </a:solidFill>
                <a:latin typeface="Times New Roman" pitchFamily="18" charset="0"/>
                <a:cs typeface="Times New Roman" pitchFamily="18" charset="0"/>
              </a:rPr>
              <a:t>D</a:t>
            </a:r>
            <a:r>
              <a:rPr lang="en-US" sz="3200" baseline="-25000" dirty="0" smtClean="0">
                <a:solidFill>
                  <a:srgbClr val="0000FF"/>
                </a:solidFill>
                <a:latin typeface="Times New Roman" pitchFamily="18" charset="0"/>
                <a:cs typeface="Times New Roman" pitchFamily="18" charset="0"/>
              </a:rPr>
              <a:t>2,</a:t>
            </a:r>
            <a:r>
              <a:rPr lang="en-US" sz="3200" dirty="0" smtClean="0">
                <a:solidFill>
                  <a:srgbClr val="0000FF"/>
                </a:solidFill>
                <a:latin typeface="Times New Roman" pitchFamily="18" charset="0"/>
                <a:cs typeface="Times New Roman" pitchFamily="18" charset="0"/>
              </a:rPr>
              <a:t> D</a:t>
            </a:r>
            <a:r>
              <a:rPr lang="en-US" sz="3200" baseline="-25000" dirty="0">
                <a:solidFill>
                  <a:srgbClr val="0000FF"/>
                </a:solidFill>
                <a:latin typeface="Times New Roman" pitchFamily="18" charset="0"/>
                <a:cs typeface="Times New Roman" pitchFamily="18" charset="0"/>
              </a:rPr>
              <a:t>4</a:t>
            </a:r>
            <a:r>
              <a:rPr lang="en-US" sz="3200" dirty="0" smtClean="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phân</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cực</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thuận</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nên</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dẫn</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điện</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cho</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ra</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dòng</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điên</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trên</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tải</a:t>
            </a:r>
            <a:r>
              <a:rPr lang="en-US" sz="3200" dirty="0">
                <a:solidFill>
                  <a:srgbClr val="0000FF"/>
                </a:solidFill>
                <a:latin typeface="Times New Roman" pitchFamily="18" charset="0"/>
                <a:cs typeface="Times New Roman" pitchFamily="18" charset="0"/>
              </a:rPr>
              <a:t> </a:t>
            </a:r>
            <a:r>
              <a:rPr lang="en-US" sz="3200" dirty="0" smtClean="0">
                <a:solidFill>
                  <a:srgbClr val="0000FF"/>
                </a:solidFill>
                <a:latin typeface="Times New Roman" pitchFamily="18" charset="0"/>
                <a:cs typeface="Times New Roman" pitchFamily="18" charset="0"/>
              </a:rPr>
              <a:t>I</a:t>
            </a:r>
            <a:r>
              <a:rPr lang="en-US" sz="3200" baseline="-25000" dirty="0">
                <a:solidFill>
                  <a:srgbClr val="0000FF"/>
                </a:solidFill>
                <a:latin typeface="Times New Roman" pitchFamily="18" charset="0"/>
                <a:cs typeface="Times New Roman" pitchFamily="18" charset="0"/>
              </a:rPr>
              <a:t>t</a:t>
            </a:r>
            <a:r>
              <a:rPr lang="en-US" sz="3200" dirty="0" smtClean="0">
                <a:solidFill>
                  <a:srgbClr val="0000FF"/>
                </a:solidFill>
                <a:latin typeface="Times New Roman" pitchFamily="18" charset="0"/>
                <a:cs typeface="Times New Roman" pitchFamily="18" charset="0"/>
              </a:rPr>
              <a:t> </a:t>
            </a:r>
            <a:r>
              <a:rPr lang="en-US" sz="3200" dirty="0">
                <a:solidFill>
                  <a:srgbClr val="0000FF"/>
                </a:solidFill>
                <a:latin typeface="Times New Roman" pitchFamily="18" charset="0"/>
                <a:cs typeface="Times New Roman" pitchFamily="18" charset="0"/>
              </a:rPr>
              <a:t>= </a:t>
            </a:r>
            <a:r>
              <a:rPr lang="en-US" sz="3200" dirty="0" err="1" smtClean="0">
                <a:solidFill>
                  <a:srgbClr val="0000FF"/>
                </a:solidFill>
                <a:latin typeface="Times New Roman" pitchFamily="18" charset="0"/>
                <a:cs typeface="Times New Roman" pitchFamily="18" charset="0"/>
              </a:rPr>
              <a:t>I</a:t>
            </a:r>
            <a:r>
              <a:rPr lang="en-US" sz="3200" baseline="-25000" dirty="0" err="1" smtClean="0">
                <a:solidFill>
                  <a:srgbClr val="0000FF"/>
                </a:solidFill>
                <a:latin typeface="Times New Roman" pitchFamily="18" charset="0"/>
                <a:cs typeface="Times New Roman" pitchFamily="18" charset="0"/>
              </a:rPr>
              <a:t>b</a:t>
            </a:r>
            <a:r>
              <a:rPr lang="en-US" sz="3200" dirty="0" smtClean="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tăng</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theo</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bán</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lý</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dương</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và</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điện</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áp</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đặt</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trên</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tải</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là</a:t>
            </a:r>
            <a:r>
              <a:rPr lang="en-US" sz="3200" dirty="0">
                <a:solidFill>
                  <a:srgbClr val="0000FF"/>
                </a:solidFill>
                <a:latin typeface="Times New Roman" pitchFamily="18" charset="0"/>
                <a:cs typeface="Times New Roman" pitchFamily="18" charset="0"/>
              </a:rPr>
              <a:t> </a:t>
            </a:r>
            <a:r>
              <a:rPr lang="en-US" sz="3200" dirty="0" smtClean="0">
                <a:solidFill>
                  <a:srgbClr val="0000FF"/>
                </a:solidFill>
                <a:latin typeface="Times New Roman" pitchFamily="18" charset="0"/>
                <a:cs typeface="Times New Roman" pitchFamily="18" charset="0"/>
              </a:rPr>
              <a:t>V</a:t>
            </a:r>
            <a:r>
              <a:rPr lang="en-US" sz="3200" baseline="-25000" dirty="0">
                <a:solidFill>
                  <a:srgbClr val="0000FF"/>
                </a:solidFill>
                <a:latin typeface="Times New Roman" pitchFamily="18" charset="0"/>
                <a:cs typeface="Times New Roman" pitchFamily="18" charset="0"/>
              </a:rPr>
              <a:t>t</a:t>
            </a:r>
            <a:r>
              <a:rPr lang="en-US" sz="3200" dirty="0" smtClean="0">
                <a:solidFill>
                  <a:srgbClr val="0000FF"/>
                </a:solidFill>
                <a:latin typeface="Times New Roman" pitchFamily="18" charset="0"/>
                <a:cs typeface="Times New Roman" pitchFamily="18" charset="0"/>
              </a:rPr>
              <a:t>. </a:t>
            </a:r>
            <a:endParaRPr lang="en-US" sz="3200" dirty="0">
              <a:solidFill>
                <a:srgbClr val="0000FF"/>
              </a:solidFill>
              <a:latin typeface="Times New Roman" pitchFamily="18" charset="0"/>
              <a:cs typeface="Times New Roman" pitchFamily="18" charset="0"/>
            </a:endParaRPr>
          </a:p>
          <a:p>
            <a:pPr marL="457200" indent="-457200">
              <a:buFontTx/>
              <a:buChar char="-"/>
              <a:defRPr/>
            </a:pPr>
            <a:endParaRPr lang="en-US" sz="3200" dirty="0">
              <a:solidFill>
                <a:srgbClr val="0000FF"/>
              </a:solidFill>
              <a:latin typeface="Times New Roman" pitchFamily="18" charset="0"/>
              <a:cs typeface="Times New Roman" pitchFamily="18" charset="0"/>
            </a:endParaRPr>
          </a:p>
          <a:p>
            <a:pPr marL="457200" indent="-457200">
              <a:buFontTx/>
              <a:buChar char="-"/>
              <a:defRPr/>
            </a:pPr>
            <a:r>
              <a:rPr lang="en-US" sz="3200" b="1" dirty="0" err="1">
                <a:solidFill>
                  <a:srgbClr val="0000FF"/>
                </a:solidFill>
                <a:latin typeface="Times New Roman" pitchFamily="18" charset="0"/>
                <a:cs typeface="Times New Roman" pitchFamily="18" charset="0"/>
              </a:rPr>
              <a:t>Như</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vậy</a:t>
            </a:r>
            <a:r>
              <a:rPr lang="en-US" sz="3200" b="1" dirty="0">
                <a:solidFill>
                  <a:srgbClr val="0000FF"/>
                </a:solidFill>
                <a:latin typeface="Times New Roman" pitchFamily="18" charset="0"/>
                <a:cs typeface="Times New Roman" pitchFamily="18" charset="0"/>
              </a:rPr>
              <a:t>:</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Dòng</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điện</a:t>
            </a:r>
            <a:r>
              <a:rPr lang="en-US" sz="3200" dirty="0">
                <a:solidFill>
                  <a:srgbClr val="0000FF"/>
                </a:solidFill>
                <a:latin typeface="Times New Roman" pitchFamily="18" charset="0"/>
                <a:cs typeface="Times New Roman" pitchFamily="18" charset="0"/>
              </a:rPr>
              <a:t> qua </a:t>
            </a:r>
            <a:r>
              <a:rPr lang="en-US" sz="3200" dirty="0" err="1">
                <a:solidFill>
                  <a:srgbClr val="0000FF"/>
                </a:solidFill>
                <a:latin typeface="Times New Roman" pitchFamily="18" charset="0"/>
                <a:cs typeface="Times New Roman" pitchFamily="18" charset="0"/>
              </a:rPr>
              <a:t>tải</a:t>
            </a:r>
            <a:r>
              <a:rPr lang="en-US" sz="3200" dirty="0">
                <a:solidFill>
                  <a:srgbClr val="0000FF"/>
                </a:solidFill>
                <a:latin typeface="Times New Roman" pitchFamily="18" charset="0"/>
                <a:cs typeface="Times New Roman" pitchFamily="18" charset="0"/>
              </a:rPr>
              <a:t> </a:t>
            </a:r>
            <a:r>
              <a:rPr lang="en-US" sz="3200" dirty="0" smtClean="0">
                <a:solidFill>
                  <a:srgbClr val="0000FF"/>
                </a:solidFill>
                <a:latin typeface="Times New Roman" pitchFamily="18" charset="0"/>
                <a:cs typeface="Times New Roman" pitchFamily="18" charset="0"/>
              </a:rPr>
              <a:t>I</a:t>
            </a:r>
            <a:r>
              <a:rPr lang="en-US" sz="3200" baseline="-25000" dirty="0">
                <a:solidFill>
                  <a:srgbClr val="0000FF"/>
                </a:solidFill>
                <a:latin typeface="Times New Roman" pitchFamily="18" charset="0"/>
                <a:cs typeface="Times New Roman" pitchFamily="18" charset="0"/>
              </a:rPr>
              <a:t>t</a:t>
            </a:r>
            <a:r>
              <a:rPr lang="en-US" sz="3200" dirty="0" smtClean="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và</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điện</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áp</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trên</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tải</a:t>
            </a:r>
            <a:r>
              <a:rPr lang="en-US" sz="3200" dirty="0">
                <a:solidFill>
                  <a:srgbClr val="0000FF"/>
                </a:solidFill>
                <a:latin typeface="Times New Roman" pitchFamily="18" charset="0"/>
                <a:cs typeface="Times New Roman" pitchFamily="18" charset="0"/>
              </a:rPr>
              <a:t> </a:t>
            </a:r>
            <a:r>
              <a:rPr lang="en-US" sz="3200" dirty="0" err="1" smtClean="0">
                <a:solidFill>
                  <a:srgbClr val="0000FF"/>
                </a:solidFill>
                <a:latin typeface="Times New Roman" pitchFamily="18" charset="0"/>
                <a:cs typeface="Times New Roman" pitchFamily="18" charset="0"/>
              </a:rPr>
              <a:t>V</a:t>
            </a:r>
            <a:r>
              <a:rPr lang="en-US" sz="3200" baseline="-25000" dirty="0" err="1" smtClean="0">
                <a:solidFill>
                  <a:srgbClr val="0000FF"/>
                </a:solidFill>
                <a:latin typeface="Times New Roman" pitchFamily="18" charset="0"/>
                <a:cs typeface="Times New Roman" pitchFamily="18" charset="0"/>
              </a:rPr>
              <a:t>t</a:t>
            </a:r>
            <a:r>
              <a:rPr lang="en-US" sz="3200" baseline="-25000" dirty="0" smtClean="0">
                <a:solidFill>
                  <a:srgbClr val="0000FF"/>
                </a:solidFill>
                <a:latin typeface="Times New Roman" pitchFamily="18" charset="0"/>
                <a:cs typeface="Times New Roman" pitchFamily="18" charset="0"/>
              </a:rPr>
              <a:t> </a:t>
            </a:r>
            <a:r>
              <a:rPr lang="en-US" sz="3200" dirty="0" smtClean="0">
                <a:solidFill>
                  <a:srgbClr val="0000FF"/>
                </a:solidFill>
                <a:latin typeface="Times New Roman" pitchFamily="18" charset="0"/>
                <a:cs typeface="Times New Roman" pitchFamily="18" charset="0"/>
              </a:rPr>
              <a:t> </a:t>
            </a:r>
            <a:r>
              <a:rPr lang="en-US" sz="3200" dirty="0" err="1" smtClean="0">
                <a:solidFill>
                  <a:srgbClr val="0000FF"/>
                </a:solidFill>
                <a:latin typeface="Times New Roman" pitchFamily="18" charset="0"/>
                <a:cs typeface="Times New Roman" pitchFamily="18" charset="0"/>
              </a:rPr>
              <a:t>là</a:t>
            </a:r>
            <a:r>
              <a:rPr lang="en-US" sz="3200" dirty="0" smtClean="0">
                <a:solidFill>
                  <a:srgbClr val="0000FF"/>
                </a:solidFill>
                <a:latin typeface="Times New Roman" pitchFamily="18" charset="0"/>
                <a:cs typeface="Times New Roman" pitchFamily="18" charset="0"/>
              </a:rPr>
              <a:t> </a:t>
            </a:r>
            <a:r>
              <a:rPr lang="en-US" sz="3200" dirty="0" err="1" smtClean="0">
                <a:solidFill>
                  <a:srgbClr val="0000FF"/>
                </a:solidFill>
                <a:latin typeface="Times New Roman" pitchFamily="18" charset="0"/>
                <a:cs typeface="Times New Roman" pitchFamily="18" charset="0"/>
              </a:rPr>
              <a:t>dòng</a:t>
            </a:r>
            <a:r>
              <a:rPr lang="en-US" sz="3200" dirty="0" smtClean="0">
                <a:solidFill>
                  <a:srgbClr val="0000FF"/>
                </a:solidFill>
                <a:latin typeface="Times New Roman" pitchFamily="18" charset="0"/>
                <a:cs typeface="Times New Roman" pitchFamily="18" charset="0"/>
              </a:rPr>
              <a:t> </a:t>
            </a:r>
            <a:r>
              <a:rPr lang="en-US" sz="3200" dirty="0" err="1" smtClean="0">
                <a:solidFill>
                  <a:srgbClr val="0000FF"/>
                </a:solidFill>
                <a:latin typeface="Times New Roman" pitchFamily="18" charset="0"/>
                <a:cs typeface="Times New Roman" pitchFamily="18" charset="0"/>
              </a:rPr>
              <a:t>điện</a:t>
            </a:r>
            <a:r>
              <a:rPr lang="en-US" sz="3200" dirty="0" smtClean="0">
                <a:solidFill>
                  <a:srgbClr val="0000FF"/>
                </a:solidFill>
                <a:latin typeface="Times New Roman" pitchFamily="18" charset="0"/>
                <a:cs typeface="Times New Roman" pitchFamily="18" charset="0"/>
              </a:rPr>
              <a:t> 1 </a:t>
            </a:r>
            <a:r>
              <a:rPr lang="en-US" sz="3200" dirty="0" err="1" smtClean="0">
                <a:solidFill>
                  <a:srgbClr val="0000FF"/>
                </a:solidFill>
                <a:latin typeface="Times New Roman" pitchFamily="18" charset="0"/>
                <a:cs typeface="Times New Roman" pitchFamily="18" charset="0"/>
              </a:rPr>
              <a:t>chiều</a:t>
            </a:r>
            <a:r>
              <a:rPr lang="en-US" sz="3200" dirty="0" smtClean="0">
                <a:solidFill>
                  <a:srgbClr val="0000FF"/>
                </a:solidFill>
                <a:latin typeface="Times New Roman" pitchFamily="18" charset="0"/>
                <a:cs typeface="Times New Roman" pitchFamily="18" charset="0"/>
              </a:rPr>
              <a:t>, </a:t>
            </a:r>
            <a:r>
              <a:rPr lang="en-US" sz="3200" dirty="0" err="1" smtClean="0">
                <a:solidFill>
                  <a:srgbClr val="0000FF"/>
                </a:solidFill>
                <a:latin typeface="Times New Roman" pitchFamily="18" charset="0"/>
                <a:cs typeface="Times New Roman" pitchFamily="18" charset="0"/>
              </a:rPr>
              <a:t>mạch</a:t>
            </a:r>
            <a:r>
              <a:rPr lang="en-US" sz="3200" dirty="0" smtClean="0">
                <a:solidFill>
                  <a:srgbClr val="0000FF"/>
                </a:solidFill>
                <a:latin typeface="Times New Roman" pitchFamily="18" charset="0"/>
                <a:cs typeface="Times New Roman" pitchFamily="18" charset="0"/>
              </a:rPr>
              <a:t> </a:t>
            </a:r>
            <a:r>
              <a:rPr lang="en-US" sz="3200" dirty="0" err="1" smtClean="0">
                <a:solidFill>
                  <a:srgbClr val="0000FF"/>
                </a:solidFill>
                <a:latin typeface="Times New Roman" pitchFamily="18" charset="0"/>
                <a:cs typeface="Times New Roman" pitchFamily="18" charset="0"/>
              </a:rPr>
              <a:t>nắn</a:t>
            </a:r>
            <a:r>
              <a:rPr lang="en-US" sz="3200" dirty="0" smtClean="0">
                <a:solidFill>
                  <a:srgbClr val="0000FF"/>
                </a:solidFill>
                <a:latin typeface="Times New Roman" pitchFamily="18" charset="0"/>
                <a:cs typeface="Times New Roman" pitchFamily="18" charset="0"/>
              </a:rPr>
              <a:t> </a:t>
            </a:r>
            <a:r>
              <a:rPr lang="en-US" sz="3200" dirty="0" err="1" smtClean="0">
                <a:solidFill>
                  <a:srgbClr val="0000FF"/>
                </a:solidFill>
                <a:latin typeface="Times New Roman" pitchFamily="18" charset="0"/>
                <a:cs typeface="Times New Roman" pitchFamily="18" charset="0"/>
              </a:rPr>
              <a:t>cả</a:t>
            </a:r>
            <a:r>
              <a:rPr lang="en-US" sz="3200" dirty="0" smtClean="0">
                <a:solidFill>
                  <a:srgbClr val="0000FF"/>
                </a:solidFill>
                <a:latin typeface="Times New Roman" pitchFamily="18" charset="0"/>
                <a:cs typeface="Times New Roman" pitchFamily="18" charset="0"/>
              </a:rPr>
              <a:t> 2 </a:t>
            </a:r>
            <a:r>
              <a:rPr lang="en-US" sz="3200" dirty="0" err="1" smtClean="0">
                <a:solidFill>
                  <a:srgbClr val="0000FF"/>
                </a:solidFill>
                <a:latin typeface="Times New Roman" pitchFamily="18" charset="0"/>
                <a:cs typeface="Times New Roman" pitchFamily="18" charset="0"/>
              </a:rPr>
              <a:t>bán</a:t>
            </a:r>
            <a:r>
              <a:rPr lang="en-US" sz="3200" dirty="0" smtClean="0">
                <a:solidFill>
                  <a:srgbClr val="0000FF"/>
                </a:solidFill>
                <a:latin typeface="Times New Roman" pitchFamily="18" charset="0"/>
                <a:cs typeface="Times New Roman" pitchFamily="18" charset="0"/>
              </a:rPr>
              <a:t> </a:t>
            </a:r>
            <a:r>
              <a:rPr lang="en-US" sz="3200" dirty="0" err="1" smtClean="0">
                <a:solidFill>
                  <a:srgbClr val="0000FF"/>
                </a:solidFill>
                <a:latin typeface="Times New Roman" pitchFamily="18" charset="0"/>
                <a:cs typeface="Times New Roman" pitchFamily="18" charset="0"/>
              </a:rPr>
              <a:t>kỳ</a:t>
            </a:r>
            <a:r>
              <a:rPr lang="en-US" sz="3200" dirty="0" smtClean="0">
                <a:solidFill>
                  <a:srgbClr val="0000FF"/>
                </a:solidFill>
                <a:latin typeface="Times New Roman" pitchFamily="18" charset="0"/>
                <a:cs typeface="Times New Roman" pitchFamily="18" charset="0"/>
              </a:rPr>
              <a:t> do </a:t>
            </a:r>
            <a:r>
              <a:rPr lang="en-US" sz="3200" dirty="0" err="1">
                <a:solidFill>
                  <a:srgbClr val="0000FF"/>
                </a:solidFill>
                <a:latin typeface="Times New Roman" pitchFamily="18" charset="0"/>
                <a:cs typeface="Times New Roman" pitchFamily="18" charset="0"/>
              </a:rPr>
              <a:t>đó</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mạch</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điện</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được</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gọi</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là</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mạch</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chỉnh</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lưu</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điện</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toàn</a:t>
            </a:r>
            <a:r>
              <a:rPr lang="en-US" sz="3200" dirty="0">
                <a:solidFill>
                  <a:srgbClr val="0000FF"/>
                </a:solidFill>
                <a:latin typeface="Times New Roman" pitchFamily="18" charset="0"/>
                <a:cs typeface="Times New Roman" pitchFamily="18" charset="0"/>
              </a:rPr>
              <a:t> </a:t>
            </a:r>
            <a:r>
              <a:rPr lang="en-US" sz="3200" dirty="0" err="1">
                <a:solidFill>
                  <a:srgbClr val="0000FF"/>
                </a:solidFill>
                <a:latin typeface="Times New Roman" pitchFamily="18" charset="0"/>
                <a:cs typeface="Times New Roman" pitchFamily="18" charset="0"/>
              </a:rPr>
              <a:t>kỳ</a:t>
            </a:r>
            <a:r>
              <a:rPr lang="en-US" sz="3200" dirty="0">
                <a:solidFill>
                  <a:srgbClr val="0000FF"/>
                </a:solidFill>
                <a:latin typeface="Times New Roman" pitchFamily="18" charset="0"/>
                <a:cs typeface="Times New Roman" pitchFamily="18" charset="0"/>
              </a:rPr>
              <a:t>.</a:t>
            </a:r>
            <a:endParaRPr lang="vi-VN" sz="3200" dirty="0">
              <a:solidFill>
                <a:srgbClr val="0000FF"/>
              </a:solidFill>
              <a:latin typeface="Times New Roman" pitchFamily="18" charset="0"/>
              <a:cs typeface="Times New Roman" pitchFamily="18" charset="0"/>
            </a:endParaRPr>
          </a:p>
          <a:p>
            <a:pPr marL="457200" indent="-457200">
              <a:buFontTx/>
              <a:buChar char="-"/>
              <a:defRPr/>
            </a:pPr>
            <a:endParaRPr lang="vi-VN" sz="3200" dirty="0">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8"/>
          <p:cNvSpPr>
            <a:spLocks noChangeArrowheads="1"/>
          </p:cNvSpPr>
          <p:nvPr/>
        </p:nvSpPr>
        <p:spPr bwMode="auto">
          <a:xfrm>
            <a:off x="304800" y="1114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a:p>
        </p:txBody>
      </p:sp>
      <p:sp>
        <p:nvSpPr>
          <p:cNvPr id="25603" name="Rectangle 1"/>
          <p:cNvSpPr>
            <a:spLocks noChangeArrowheads="1"/>
          </p:cNvSpPr>
          <p:nvPr/>
        </p:nvSpPr>
        <p:spPr bwMode="auto">
          <a:xfrm>
            <a:off x="533400" y="762000"/>
            <a:ext cx="8153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3200">
                <a:solidFill>
                  <a:srgbClr val="0000FF"/>
                </a:solidFill>
                <a:latin typeface="Times New Roman" pitchFamily="18" charset="0"/>
                <a:cs typeface="Times New Roman" pitchFamily="18" charset="0"/>
              </a:rPr>
              <a:t>         </a:t>
            </a:r>
            <a:endParaRPr lang="vi-VN" sz="3200">
              <a:solidFill>
                <a:srgbClr val="0000FF"/>
              </a:solidFill>
              <a:latin typeface="Times New Roman" pitchFamily="18" charset="0"/>
              <a:cs typeface="Times New Roman" pitchFamily="18" charset="0"/>
            </a:endParaRPr>
          </a:p>
        </p:txBody>
      </p:sp>
      <p:sp>
        <p:nvSpPr>
          <p:cNvPr id="22532" name="Rectangle 2"/>
          <p:cNvSpPr>
            <a:spLocks noChangeArrowheads="1"/>
          </p:cNvSpPr>
          <p:nvPr/>
        </p:nvSpPr>
        <p:spPr bwMode="auto">
          <a:xfrm>
            <a:off x="838200" y="76200"/>
            <a:ext cx="7924800"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en-US" sz="3200" b="1">
                <a:solidFill>
                  <a:srgbClr val="FF0000"/>
                </a:solidFill>
                <a:latin typeface="Times New Roman" pitchFamily="18" charset="0"/>
                <a:cs typeface="Times New Roman" pitchFamily="18" charset="0"/>
              </a:rPr>
              <a:t> c. Khảo sát mạch điện thực tế:</a:t>
            </a:r>
          </a:p>
          <a:p>
            <a:pPr>
              <a:defRPr/>
            </a:pPr>
            <a:endParaRPr lang="en-US" sz="3200" b="1">
              <a:solidFill>
                <a:srgbClr val="FF0000"/>
              </a:solidFill>
              <a:latin typeface="Times New Roman" pitchFamily="18" charset="0"/>
              <a:cs typeface="Times New Roman" pitchFamily="18" charset="0"/>
            </a:endParaRPr>
          </a:p>
          <a:p>
            <a:pPr>
              <a:defRPr/>
            </a:pPr>
            <a:r>
              <a:rPr lang="en-US" sz="3200">
                <a:solidFill>
                  <a:srgbClr val="0000FF"/>
                </a:solidFill>
                <a:latin typeface="Times New Roman" pitchFamily="18" charset="0"/>
                <a:cs typeface="Times New Roman" pitchFamily="18" charset="0"/>
              </a:rPr>
              <a:t>- Đo điện áp ngõ vào biến áp 220 v</a:t>
            </a:r>
          </a:p>
          <a:p>
            <a:pPr>
              <a:defRPr/>
            </a:pPr>
            <a:r>
              <a:rPr lang="en-US" sz="3200">
                <a:solidFill>
                  <a:srgbClr val="0000FF"/>
                </a:solidFill>
                <a:latin typeface="Times New Roman" pitchFamily="18" charset="0"/>
                <a:cs typeface="Times New Roman" pitchFamily="18" charset="0"/>
              </a:rPr>
              <a:t>- Đo điện áp ngõ ra biến áp 12 v</a:t>
            </a:r>
          </a:p>
          <a:p>
            <a:pPr marL="457200" indent="-457200">
              <a:buFontTx/>
              <a:buChar char="-"/>
              <a:defRPr/>
            </a:pPr>
            <a:r>
              <a:rPr lang="en-US" sz="3200" smtClean="0">
                <a:solidFill>
                  <a:srgbClr val="0000FF"/>
                </a:solidFill>
                <a:latin typeface="Times New Roman" pitchFamily="18" charset="0"/>
                <a:cs typeface="Times New Roman" pitchFamily="18" charset="0"/>
              </a:rPr>
              <a:t>Đo </a:t>
            </a:r>
            <a:r>
              <a:rPr lang="en-US" sz="3200">
                <a:solidFill>
                  <a:srgbClr val="0000FF"/>
                </a:solidFill>
                <a:latin typeface="Times New Roman" pitchFamily="18" charset="0"/>
                <a:cs typeface="Times New Roman" pitchFamily="18" charset="0"/>
              </a:rPr>
              <a:t>điện áp sau khi chỉnh lưu </a:t>
            </a:r>
            <a:endParaRPr lang="en-US" sz="3200" smtClean="0">
              <a:solidFill>
                <a:srgbClr val="0000FF"/>
              </a:solidFill>
              <a:latin typeface="Times New Roman" pitchFamily="18" charset="0"/>
              <a:cs typeface="Times New Roman" pitchFamily="18" charset="0"/>
            </a:endParaRPr>
          </a:p>
          <a:p>
            <a:pPr>
              <a:defRPr/>
            </a:pPr>
            <a:endParaRPr lang="en-US" sz="3200" smtClean="0">
              <a:solidFill>
                <a:srgbClr val="0000FF"/>
              </a:solidFill>
              <a:latin typeface="Times New Roman" pitchFamily="18" charset="0"/>
              <a:cs typeface="Times New Roman" pitchFamily="18" charset="0"/>
            </a:endParaRPr>
          </a:p>
          <a:p>
            <a:pPr marL="457200" indent="-457200">
              <a:buFontTx/>
              <a:buChar char="-"/>
              <a:defRPr/>
            </a:pPr>
            <a:r>
              <a:rPr lang="en-US" sz="3200" b="1" smtClean="0">
                <a:solidFill>
                  <a:srgbClr val="0000FF"/>
                </a:solidFill>
                <a:latin typeface="Times New Roman" pitchFamily="18" charset="0"/>
                <a:cs typeface="Times New Roman" pitchFamily="18" charset="0"/>
              </a:rPr>
              <a:t>Nhận </a:t>
            </a:r>
            <a:r>
              <a:rPr lang="en-US" sz="3200" b="1">
                <a:solidFill>
                  <a:srgbClr val="0000FF"/>
                </a:solidFill>
                <a:latin typeface="Times New Roman" pitchFamily="18" charset="0"/>
                <a:cs typeface="Times New Roman" pitchFamily="18" charset="0"/>
              </a:rPr>
              <a:t>xét Điện áp sau chỉnh lưu , </a:t>
            </a:r>
            <a:r>
              <a:rPr lang="en-US" sz="3200" b="1" smtClean="0">
                <a:solidFill>
                  <a:srgbClr val="0000FF"/>
                </a:solidFill>
                <a:latin typeface="Times New Roman" pitchFamily="18" charset="0"/>
                <a:cs typeface="Times New Roman" pitchFamily="18" charset="0"/>
              </a:rPr>
              <a:t>có </a:t>
            </a:r>
            <a:r>
              <a:rPr lang="en-US" sz="3200" b="1">
                <a:solidFill>
                  <a:srgbClr val="0000FF"/>
                </a:solidFill>
                <a:latin typeface="Times New Roman" pitchFamily="18" charset="0"/>
                <a:cs typeface="Times New Roman" pitchFamily="18" charset="0"/>
              </a:rPr>
              <a:t>điện áp lớn </a:t>
            </a:r>
            <a:r>
              <a:rPr lang="en-US" sz="3200" b="1" smtClean="0">
                <a:solidFill>
                  <a:srgbClr val="0000FF"/>
                </a:solidFill>
                <a:latin typeface="Times New Roman" pitchFamily="18" charset="0"/>
                <a:cs typeface="Times New Roman" pitchFamily="18" charset="0"/>
              </a:rPr>
              <a:t>gần b</a:t>
            </a:r>
            <a:r>
              <a:rPr lang="vi-VN" sz="3200" b="1" smtClean="0">
                <a:solidFill>
                  <a:srgbClr val="0000FF"/>
                </a:solidFill>
                <a:latin typeface="Times New Roman" pitchFamily="18" charset="0"/>
                <a:cs typeface="Times New Roman" pitchFamily="18" charset="0"/>
              </a:rPr>
              <a:t>ằ</a:t>
            </a:r>
            <a:r>
              <a:rPr lang="en-US" sz="3200" b="1">
                <a:solidFill>
                  <a:srgbClr val="0000FF"/>
                </a:solidFill>
                <a:latin typeface="Times New Roman" pitchFamily="18" charset="0"/>
                <a:cs typeface="Times New Roman" pitchFamily="18" charset="0"/>
              </a:rPr>
              <a:t>ng V xoay </a:t>
            </a:r>
            <a:r>
              <a:rPr lang="en-US" sz="3200" b="1" smtClean="0">
                <a:solidFill>
                  <a:srgbClr val="0000FF"/>
                </a:solidFill>
                <a:latin typeface="Times New Roman" pitchFamily="18" charset="0"/>
                <a:cs typeface="Times New Roman" pitchFamily="18" charset="0"/>
              </a:rPr>
              <a:t>chiều </a:t>
            </a:r>
            <a:r>
              <a:rPr lang="en-US" sz="3200" b="1">
                <a:solidFill>
                  <a:srgbClr val="0000FF"/>
                </a:solidFill>
                <a:latin typeface="Times New Roman" pitchFamily="18" charset="0"/>
                <a:cs typeface="Times New Roman" pitchFamily="18" charset="0"/>
              </a:rPr>
              <a:t>đặt vào mạch chỉnh lưu.</a:t>
            </a:r>
          </a:p>
          <a:p>
            <a:pPr>
              <a:defRPr/>
            </a:pPr>
            <a:endParaRPr lang="vi-VN" sz="3200">
              <a:solidFill>
                <a:srgbClr val="0000FF"/>
              </a:solidFill>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Rectangle 7"/>
          <p:cNvSpPr>
            <a:spLocks noChangeArrowheads="1"/>
          </p:cNvSpPr>
          <p:nvPr/>
        </p:nvSpPr>
        <p:spPr bwMode="auto">
          <a:xfrm>
            <a:off x="484188" y="914400"/>
            <a:ext cx="8686800"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2057400" lvl="4" indent="-228600" algn="just" eaLnBrk="1" hangingPunct="1">
              <a:spcBef>
                <a:spcPct val="20000"/>
              </a:spcBef>
            </a:pPr>
            <a:endParaRPr lang="vi-VN" sz="3200" smtClean="0">
              <a:solidFill>
                <a:srgbClr val="0000FF"/>
              </a:solidFill>
            </a:endParaRPr>
          </a:p>
        </p:txBody>
      </p:sp>
      <p:sp>
        <p:nvSpPr>
          <p:cNvPr id="5123" name="Rectangle 1"/>
          <p:cNvSpPr>
            <a:spLocks noChangeArrowheads="1"/>
          </p:cNvSpPr>
          <p:nvPr/>
        </p:nvSpPr>
        <p:spPr bwMode="auto">
          <a:xfrm>
            <a:off x="304800" y="609600"/>
            <a:ext cx="8153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3200" b="1" smtClean="0">
                <a:solidFill>
                  <a:srgbClr val="FF0000"/>
                </a:solidFill>
              </a:rPr>
              <a:t>II – DỤNG CỤ - THIẾT BỊ - VẬT TƯ </a:t>
            </a:r>
            <a:r>
              <a:rPr lang="en-US" b="1" smtClean="0">
                <a:solidFill>
                  <a:srgbClr val="FF0000"/>
                </a:solidFill>
              </a:rPr>
              <a:t>:</a:t>
            </a:r>
            <a:endParaRPr lang="vi-VN" b="1" smtClean="0">
              <a:solidFill>
                <a:srgbClr val="FF0000"/>
              </a:solidFill>
            </a:endParaRPr>
          </a:p>
        </p:txBody>
      </p:sp>
      <p:sp>
        <p:nvSpPr>
          <p:cNvPr id="3" name="Rectangle 2"/>
          <p:cNvSpPr/>
          <p:nvPr/>
        </p:nvSpPr>
        <p:spPr>
          <a:xfrm>
            <a:off x="1143000" y="1600200"/>
            <a:ext cx="7467600" cy="4524375"/>
          </a:xfrm>
          <a:prstGeom prst="rect">
            <a:avLst/>
          </a:prstGeom>
        </p:spPr>
        <p:txBody>
          <a:bodyPr>
            <a:spAutoFit/>
          </a:bodyPr>
          <a:lstStyle/>
          <a:p>
            <a:pPr marL="285750" indent="-285750">
              <a:buFontTx/>
              <a:buChar char="-"/>
              <a:defRPr/>
            </a:pPr>
            <a:r>
              <a:rPr lang="en-US" sz="3200">
                <a:solidFill>
                  <a:srgbClr val="0000FF"/>
                </a:solidFill>
                <a:latin typeface="Times New Roman" pitchFamily="18" charset="0"/>
                <a:cs typeface="Times New Roman" pitchFamily="18" charset="0"/>
              </a:rPr>
              <a:t>Kềm cắt , kềm vạn năng, nhíp , mỏ hàn , cây hút chì.</a:t>
            </a:r>
          </a:p>
          <a:p>
            <a:pPr marL="285750" indent="-285750">
              <a:buFontTx/>
              <a:buChar char="-"/>
              <a:defRPr/>
            </a:pPr>
            <a:endParaRPr lang="en-US" sz="3200">
              <a:solidFill>
                <a:srgbClr val="0000FF"/>
              </a:solidFill>
              <a:latin typeface="Times New Roman" pitchFamily="18" charset="0"/>
              <a:cs typeface="Times New Roman" pitchFamily="18" charset="0"/>
            </a:endParaRPr>
          </a:p>
          <a:p>
            <a:pPr marL="285750" indent="-285750">
              <a:buFontTx/>
              <a:buChar char="-"/>
              <a:defRPr/>
            </a:pPr>
            <a:r>
              <a:rPr lang="en-US" sz="3200">
                <a:solidFill>
                  <a:srgbClr val="0000FF"/>
                </a:solidFill>
                <a:latin typeface="Times New Roman" pitchFamily="18" charset="0"/>
                <a:cs typeface="Times New Roman" pitchFamily="18" charset="0"/>
              </a:rPr>
              <a:t>Đồng hồ đo VOM , nguồn điện AC, máy tính , máy chiếu , mô hình , vật thật.</a:t>
            </a:r>
          </a:p>
          <a:p>
            <a:pPr>
              <a:defRPr/>
            </a:pPr>
            <a:endParaRPr lang="en-US" sz="3200">
              <a:solidFill>
                <a:srgbClr val="0000FF"/>
              </a:solidFill>
              <a:latin typeface="Times New Roman" pitchFamily="18" charset="0"/>
              <a:cs typeface="Times New Roman" pitchFamily="18" charset="0"/>
            </a:endParaRPr>
          </a:p>
          <a:p>
            <a:pPr marL="285750" indent="-285750">
              <a:buFontTx/>
              <a:buChar char="-"/>
              <a:defRPr/>
            </a:pPr>
            <a:r>
              <a:rPr lang="en-US" sz="3200">
                <a:solidFill>
                  <a:srgbClr val="0000FF"/>
                </a:solidFill>
                <a:latin typeface="Times New Roman" pitchFamily="18" charset="0"/>
                <a:cs typeface="Times New Roman" pitchFamily="18" charset="0"/>
              </a:rPr>
              <a:t>Diode 1N 4007 , điện trở 1K , Led , dây điện.</a:t>
            </a:r>
          </a:p>
          <a:p>
            <a:pPr marL="285750" indent="-285750">
              <a:buFontTx/>
              <a:buChar char="-"/>
              <a:defRPr/>
            </a:pPr>
            <a:endParaRPr lang="vi-VN" sz="320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3092327309"/>
      </p:ext>
    </p:extLst>
  </p:cSld>
  <p:clrMapOvr>
    <a:masterClrMapping/>
  </p:clrMapOvr>
  <p:transition>
    <p:wheel spokes="8"/>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8000" y="1371600"/>
            <a:ext cx="8121650" cy="471488"/>
          </a:xfrm>
        </p:spPr>
        <p:txBody>
          <a:bodyPr>
            <a:normAutofit fontScale="90000"/>
          </a:bodyPr>
          <a:lstStyle/>
          <a:p>
            <a:pPr>
              <a:defRPr/>
            </a:pPr>
            <a:r>
              <a:rPr lang="en-US" sz="3200" dirty="0" err="1" smtClean="0">
                <a:solidFill>
                  <a:srgbClr val="0070C0"/>
                </a:solidFill>
                <a:latin typeface="Times New Roman" pitchFamily="18" charset="0"/>
                <a:cs typeface="Times New Roman" pitchFamily="18" charset="0"/>
              </a:rPr>
              <a:t>Mạch</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cầu</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nắn</a:t>
            </a:r>
            <a:r>
              <a:rPr lang="en-US" sz="3200" dirty="0" smtClean="0">
                <a:solidFill>
                  <a:srgbClr val="0070C0"/>
                </a:solidFill>
                <a:latin typeface="Times New Roman" pitchFamily="18" charset="0"/>
                <a:cs typeface="Times New Roman" pitchFamily="18" charset="0"/>
              </a:rPr>
              <a:t> </a:t>
            </a:r>
            <a:r>
              <a:rPr lang="en-US" sz="3200" err="1" smtClean="0">
                <a:solidFill>
                  <a:srgbClr val="0070C0"/>
                </a:solidFill>
                <a:latin typeface="Times New Roman" pitchFamily="18" charset="0"/>
                <a:cs typeface="Times New Roman" pitchFamily="18" charset="0"/>
              </a:rPr>
              <a:t>toàn</a:t>
            </a:r>
            <a:r>
              <a:rPr lang="en-US" sz="3200" smtClean="0">
                <a:solidFill>
                  <a:srgbClr val="0070C0"/>
                </a:solidFill>
                <a:latin typeface="Times New Roman" pitchFamily="18" charset="0"/>
                <a:cs typeface="Times New Roman" pitchFamily="18" charset="0"/>
              </a:rPr>
              <a:t> </a:t>
            </a:r>
            <a:r>
              <a:rPr lang="en-US" sz="3200">
                <a:solidFill>
                  <a:srgbClr val="0070C0"/>
                </a:solidFill>
                <a:latin typeface="Times New Roman" pitchFamily="18" charset="0"/>
                <a:cs typeface="Times New Roman" pitchFamily="18" charset="0"/>
              </a:rPr>
              <a:t>kỳ </a:t>
            </a:r>
            <a:r>
              <a:rPr lang="en-US" sz="3200" dirty="0" err="1" smtClean="0">
                <a:solidFill>
                  <a:srgbClr val="0070C0"/>
                </a:solidFill>
                <a:latin typeface="Times New Roman" pitchFamily="18" charset="0"/>
                <a:cs typeface="Times New Roman" pitchFamily="18" charset="0"/>
              </a:rPr>
              <a:t>dùng</a:t>
            </a:r>
            <a:r>
              <a:rPr lang="en-US" sz="3200" dirty="0" smtClean="0">
                <a:solidFill>
                  <a:srgbClr val="0070C0"/>
                </a:solidFill>
                <a:latin typeface="Times New Roman" pitchFamily="18" charset="0"/>
                <a:cs typeface="Times New Roman" pitchFamily="18" charset="0"/>
              </a:rPr>
              <a:t> 4 diode</a:t>
            </a:r>
            <a:endParaRPr lang="en-US" sz="3200" dirty="0">
              <a:solidFill>
                <a:srgbClr val="0070C0"/>
              </a:solidFill>
              <a:latin typeface="Times New Roman" pitchFamily="18" charset="0"/>
              <a:cs typeface="Times New Roman" pitchFamily="18" charset="0"/>
            </a:endParaRPr>
          </a:p>
        </p:txBody>
      </p:sp>
      <p:sp>
        <p:nvSpPr>
          <p:cNvPr id="6147" name="Content Placeholder 2"/>
          <p:cNvSpPr>
            <a:spLocks noGrp="1"/>
          </p:cNvSpPr>
          <p:nvPr>
            <p:ph idx="1"/>
          </p:nvPr>
        </p:nvSpPr>
        <p:spPr>
          <a:xfrm>
            <a:off x="304800" y="2133600"/>
            <a:ext cx="8001000" cy="4038600"/>
          </a:xfrm>
        </p:spPr>
        <p:txBody>
          <a:bodyPr/>
          <a:lstStyle/>
          <a:p>
            <a:pPr marL="0" indent="0">
              <a:buFontTx/>
              <a:buNone/>
            </a:pPr>
            <a:endParaRPr lang="en-US" sz="1400" smtClean="0"/>
          </a:p>
        </p:txBody>
      </p:sp>
      <p:sp>
        <p:nvSpPr>
          <p:cNvPr id="6" name="Isosceles Triangle 5"/>
          <p:cNvSpPr/>
          <p:nvPr/>
        </p:nvSpPr>
        <p:spPr>
          <a:xfrm>
            <a:off x="1371600" y="3298825"/>
            <a:ext cx="304800" cy="361950"/>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cxnSp>
        <p:nvCxnSpPr>
          <p:cNvPr id="11" name="Straight Connector 10"/>
          <p:cNvCxnSpPr/>
          <p:nvPr/>
        </p:nvCxnSpPr>
        <p:spPr>
          <a:xfrm>
            <a:off x="1371600" y="3276600"/>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150" name="Group 13"/>
          <p:cNvGrpSpPr>
            <a:grpSpLocks/>
          </p:cNvGrpSpPr>
          <p:nvPr/>
        </p:nvGrpSpPr>
        <p:grpSpPr bwMode="auto">
          <a:xfrm>
            <a:off x="2133600" y="3276600"/>
            <a:ext cx="304800" cy="384175"/>
            <a:chOff x="2133600" y="2590800"/>
            <a:chExt cx="304800" cy="384466"/>
          </a:xfrm>
        </p:grpSpPr>
        <p:sp>
          <p:nvSpPr>
            <p:cNvPr id="15" name="Isosceles Triangle 14"/>
            <p:cNvSpPr/>
            <p:nvPr/>
          </p:nvSpPr>
          <p:spPr>
            <a:xfrm>
              <a:off x="2133600" y="2613042"/>
              <a:ext cx="304800" cy="362224"/>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cxnSp>
          <p:nvCxnSpPr>
            <p:cNvPr id="16" name="Straight Connector 15"/>
            <p:cNvCxnSpPr/>
            <p:nvPr/>
          </p:nvCxnSpPr>
          <p:spPr>
            <a:xfrm>
              <a:off x="2133600" y="2590800"/>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151" name="Group 16"/>
          <p:cNvGrpSpPr>
            <a:grpSpLocks/>
          </p:cNvGrpSpPr>
          <p:nvPr/>
        </p:nvGrpSpPr>
        <p:grpSpPr bwMode="auto">
          <a:xfrm>
            <a:off x="1371600" y="4724400"/>
            <a:ext cx="304800" cy="384175"/>
            <a:chOff x="2133600" y="2590800"/>
            <a:chExt cx="304800" cy="384466"/>
          </a:xfrm>
        </p:grpSpPr>
        <p:sp>
          <p:nvSpPr>
            <p:cNvPr id="18" name="Isosceles Triangle 17"/>
            <p:cNvSpPr/>
            <p:nvPr/>
          </p:nvSpPr>
          <p:spPr>
            <a:xfrm>
              <a:off x="2133600" y="2613042"/>
              <a:ext cx="304800" cy="362224"/>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cxnSp>
          <p:nvCxnSpPr>
            <p:cNvPr id="19" name="Straight Connector 18"/>
            <p:cNvCxnSpPr/>
            <p:nvPr/>
          </p:nvCxnSpPr>
          <p:spPr>
            <a:xfrm>
              <a:off x="2133600" y="2590800"/>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152" name="Group 19"/>
          <p:cNvGrpSpPr>
            <a:grpSpLocks/>
          </p:cNvGrpSpPr>
          <p:nvPr/>
        </p:nvGrpSpPr>
        <p:grpSpPr bwMode="auto">
          <a:xfrm>
            <a:off x="2133600" y="4724400"/>
            <a:ext cx="304800" cy="384175"/>
            <a:chOff x="2133600" y="2590800"/>
            <a:chExt cx="304800" cy="384466"/>
          </a:xfrm>
        </p:grpSpPr>
        <p:sp>
          <p:nvSpPr>
            <p:cNvPr id="21" name="Isosceles Triangle 20"/>
            <p:cNvSpPr/>
            <p:nvPr/>
          </p:nvSpPr>
          <p:spPr>
            <a:xfrm>
              <a:off x="2133600" y="2613042"/>
              <a:ext cx="304800" cy="362224"/>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cxnSp>
          <p:nvCxnSpPr>
            <p:cNvPr id="22" name="Straight Connector 21"/>
            <p:cNvCxnSpPr/>
            <p:nvPr/>
          </p:nvCxnSpPr>
          <p:spPr>
            <a:xfrm>
              <a:off x="2133600" y="2590800"/>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3" name="Rectangle 22"/>
          <p:cNvSpPr/>
          <p:nvPr/>
        </p:nvSpPr>
        <p:spPr>
          <a:xfrm>
            <a:off x="3200400" y="3200400"/>
            <a:ext cx="152400" cy="609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6" name="Isosceles Triangle 25"/>
          <p:cNvSpPr/>
          <p:nvPr/>
        </p:nvSpPr>
        <p:spPr>
          <a:xfrm rot="10800000">
            <a:off x="3165475" y="4708525"/>
            <a:ext cx="228600" cy="355600"/>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cxnSp>
        <p:nvCxnSpPr>
          <p:cNvPr id="27" name="Straight Connector 26"/>
          <p:cNvCxnSpPr/>
          <p:nvPr/>
        </p:nvCxnSpPr>
        <p:spPr>
          <a:xfrm rot="10800000">
            <a:off x="3165475" y="5086350"/>
            <a:ext cx="2286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a:endCxn id="23" idx="0"/>
          </p:cNvCxnSpPr>
          <p:nvPr/>
        </p:nvCxnSpPr>
        <p:spPr>
          <a:xfrm>
            <a:off x="3276600" y="2438400"/>
            <a:ext cx="0" cy="762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23" idx="2"/>
            <a:endCxn id="26" idx="3"/>
          </p:cNvCxnSpPr>
          <p:nvPr/>
        </p:nvCxnSpPr>
        <p:spPr>
          <a:xfrm>
            <a:off x="3276600" y="3810000"/>
            <a:ext cx="3175" cy="8985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3276600" y="5086350"/>
            <a:ext cx="4763" cy="85725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a:off x="3460750" y="4800600"/>
            <a:ext cx="152400" cy="14287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a:off x="3429000" y="4953000"/>
            <a:ext cx="152400" cy="14287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a:stCxn id="43" idx="0"/>
            <a:endCxn id="6" idx="3"/>
          </p:cNvCxnSpPr>
          <p:nvPr/>
        </p:nvCxnSpPr>
        <p:spPr>
          <a:xfrm flipV="1">
            <a:off x="1524000" y="3660775"/>
            <a:ext cx="0" cy="1873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endCxn id="4" idx="4"/>
          </p:cNvCxnSpPr>
          <p:nvPr/>
        </p:nvCxnSpPr>
        <p:spPr>
          <a:xfrm flipH="1" flipV="1">
            <a:off x="2281238" y="4456113"/>
            <a:ext cx="4762" cy="2667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V="1">
            <a:off x="2286000" y="2438400"/>
            <a:ext cx="0" cy="8382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21" idx="3"/>
          </p:cNvCxnSpPr>
          <p:nvPr/>
        </p:nvCxnSpPr>
        <p:spPr>
          <a:xfrm>
            <a:off x="2286000" y="5108575"/>
            <a:ext cx="0" cy="8350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609600" y="3886200"/>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66" name="Arc 65"/>
          <p:cNvSpPr/>
          <p:nvPr/>
        </p:nvSpPr>
        <p:spPr>
          <a:xfrm>
            <a:off x="1447800" y="4313238"/>
            <a:ext cx="152400" cy="212725"/>
          </a:xfrm>
          <a:prstGeom prst="arc">
            <a:avLst>
              <a:gd name="adj1" fmla="val 10639724"/>
              <a:gd name="adj2" fmla="val 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cxnSp>
        <p:nvCxnSpPr>
          <p:cNvPr id="68" name="Straight Connector 67"/>
          <p:cNvCxnSpPr/>
          <p:nvPr/>
        </p:nvCxnSpPr>
        <p:spPr>
          <a:xfrm>
            <a:off x="1587500" y="4419600"/>
            <a:ext cx="6858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flipH="1">
            <a:off x="620713" y="4419600"/>
            <a:ext cx="8382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Oval 3"/>
          <p:cNvSpPr/>
          <p:nvPr/>
        </p:nvSpPr>
        <p:spPr>
          <a:xfrm>
            <a:off x="2236788" y="4379913"/>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43" name="Oval 42"/>
          <p:cNvSpPr/>
          <p:nvPr/>
        </p:nvSpPr>
        <p:spPr>
          <a:xfrm>
            <a:off x="1479550" y="3848100"/>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44" name="Oval 43"/>
          <p:cNvSpPr/>
          <p:nvPr/>
        </p:nvSpPr>
        <p:spPr>
          <a:xfrm>
            <a:off x="2228850" y="2400300"/>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46" name="Oval 45"/>
          <p:cNvSpPr/>
          <p:nvPr/>
        </p:nvSpPr>
        <p:spPr>
          <a:xfrm>
            <a:off x="565150" y="3843338"/>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48" name="Oval 47"/>
          <p:cNvSpPr/>
          <p:nvPr/>
        </p:nvSpPr>
        <p:spPr>
          <a:xfrm>
            <a:off x="565150" y="4383088"/>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0" name="Freeform 9"/>
          <p:cNvSpPr/>
          <p:nvPr/>
        </p:nvSpPr>
        <p:spPr>
          <a:xfrm>
            <a:off x="508000" y="4025900"/>
            <a:ext cx="114300" cy="152400"/>
          </a:xfrm>
          <a:custGeom>
            <a:avLst/>
            <a:gdLst>
              <a:gd name="connsiteX0" fmla="*/ 0 w 114300"/>
              <a:gd name="connsiteY0" fmla="*/ 146061 h 152411"/>
              <a:gd name="connsiteX1" fmla="*/ 57150 w 114300"/>
              <a:gd name="connsiteY1" fmla="*/ 11 h 152411"/>
              <a:gd name="connsiteX2" fmla="*/ 114300 w 114300"/>
              <a:gd name="connsiteY2" fmla="*/ 152411 h 152411"/>
            </a:gdLst>
            <a:ahLst/>
            <a:cxnLst>
              <a:cxn ang="0">
                <a:pos x="connsiteX0" y="connsiteY0"/>
              </a:cxn>
              <a:cxn ang="0">
                <a:pos x="connsiteX1" y="connsiteY1"/>
              </a:cxn>
              <a:cxn ang="0">
                <a:pos x="connsiteX2" y="connsiteY2"/>
              </a:cxn>
            </a:cxnLst>
            <a:rect l="l" t="t" r="r" b="b"/>
            <a:pathLst>
              <a:path w="114300" h="152411">
                <a:moveTo>
                  <a:pt x="0" y="146061"/>
                </a:moveTo>
                <a:cubicBezTo>
                  <a:pt x="19050" y="72507"/>
                  <a:pt x="38100" y="-1047"/>
                  <a:pt x="57150" y="11"/>
                </a:cubicBezTo>
                <a:cubicBezTo>
                  <a:pt x="76200" y="1069"/>
                  <a:pt x="95250" y="76740"/>
                  <a:pt x="114300" y="152411"/>
                </a:cubicBezTo>
              </a:path>
            </a:pathLst>
          </a:custGeom>
          <a:ln w="22225">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28" name="Freeform 27"/>
          <p:cNvSpPr/>
          <p:nvPr/>
        </p:nvSpPr>
        <p:spPr>
          <a:xfrm>
            <a:off x="627063" y="4167188"/>
            <a:ext cx="100012" cy="138112"/>
          </a:xfrm>
          <a:custGeom>
            <a:avLst/>
            <a:gdLst>
              <a:gd name="connsiteX0" fmla="*/ 0 w 100013"/>
              <a:gd name="connsiteY0" fmla="*/ 0 h 138177"/>
              <a:gd name="connsiteX1" fmla="*/ 47625 w 100013"/>
              <a:gd name="connsiteY1" fmla="*/ 138112 h 138177"/>
              <a:gd name="connsiteX2" fmla="*/ 100013 w 100013"/>
              <a:gd name="connsiteY2" fmla="*/ 14287 h 138177"/>
            </a:gdLst>
            <a:ahLst/>
            <a:cxnLst>
              <a:cxn ang="0">
                <a:pos x="connsiteX0" y="connsiteY0"/>
              </a:cxn>
              <a:cxn ang="0">
                <a:pos x="connsiteX1" y="connsiteY1"/>
              </a:cxn>
              <a:cxn ang="0">
                <a:pos x="connsiteX2" y="connsiteY2"/>
              </a:cxn>
            </a:cxnLst>
            <a:rect l="l" t="t" r="r" b="b"/>
            <a:pathLst>
              <a:path w="100013" h="138177">
                <a:moveTo>
                  <a:pt x="0" y="0"/>
                </a:moveTo>
                <a:cubicBezTo>
                  <a:pt x="15478" y="67865"/>
                  <a:pt x="30956" y="135731"/>
                  <a:pt x="47625" y="138112"/>
                </a:cubicBezTo>
                <a:cubicBezTo>
                  <a:pt x="64294" y="140493"/>
                  <a:pt x="82153" y="77390"/>
                  <a:pt x="100013" y="14287"/>
                </a:cubicBezTo>
              </a:path>
            </a:pathLst>
          </a:custGeom>
          <a:ln w="22225">
            <a:solidFill>
              <a:srgbClr val="0070C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29" name="TextBox 28"/>
          <p:cNvSpPr txBox="1">
            <a:spLocks noChangeArrowheads="1"/>
          </p:cNvSpPr>
          <p:nvPr/>
        </p:nvSpPr>
        <p:spPr bwMode="auto">
          <a:xfrm>
            <a:off x="914400" y="3325813"/>
            <a:ext cx="444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mtClean="0">
                <a:solidFill>
                  <a:srgbClr val="000000"/>
                </a:solidFill>
              </a:rPr>
              <a:t>D1</a:t>
            </a:r>
          </a:p>
        </p:txBody>
      </p:sp>
      <p:sp>
        <p:nvSpPr>
          <p:cNvPr id="6177" name="TextBox 57"/>
          <p:cNvSpPr txBox="1">
            <a:spLocks noChangeArrowheads="1"/>
          </p:cNvSpPr>
          <p:nvPr/>
        </p:nvSpPr>
        <p:spPr bwMode="auto">
          <a:xfrm>
            <a:off x="2514600" y="3319463"/>
            <a:ext cx="444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mtClean="0">
                <a:solidFill>
                  <a:srgbClr val="000000"/>
                </a:solidFill>
              </a:rPr>
              <a:t>D2</a:t>
            </a:r>
          </a:p>
        </p:txBody>
      </p:sp>
      <p:sp>
        <p:nvSpPr>
          <p:cNvPr id="60" name="TextBox 59"/>
          <p:cNvSpPr txBox="1">
            <a:spLocks noChangeArrowheads="1"/>
          </p:cNvSpPr>
          <p:nvPr/>
        </p:nvSpPr>
        <p:spPr bwMode="auto">
          <a:xfrm>
            <a:off x="2514600" y="4746625"/>
            <a:ext cx="444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mtClean="0">
                <a:solidFill>
                  <a:srgbClr val="000000"/>
                </a:solidFill>
              </a:rPr>
              <a:t>D3</a:t>
            </a:r>
          </a:p>
        </p:txBody>
      </p:sp>
      <p:sp>
        <p:nvSpPr>
          <p:cNvPr id="6179" name="TextBox 60"/>
          <p:cNvSpPr txBox="1">
            <a:spLocks noChangeArrowheads="1"/>
          </p:cNvSpPr>
          <p:nvPr/>
        </p:nvSpPr>
        <p:spPr bwMode="auto">
          <a:xfrm>
            <a:off x="914400" y="4759325"/>
            <a:ext cx="444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mtClean="0">
                <a:solidFill>
                  <a:srgbClr val="000000"/>
                </a:solidFill>
              </a:rPr>
              <a:t>D4</a:t>
            </a:r>
          </a:p>
        </p:txBody>
      </p:sp>
      <p:sp>
        <p:nvSpPr>
          <p:cNvPr id="6180" name="TextBox 61"/>
          <p:cNvSpPr txBox="1">
            <a:spLocks noChangeArrowheads="1"/>
          </p:cNvSpPr>
          <p:nvPr/>
        </p:nvSpPr>
        <p:spPr bwMode="auto">
          <a:xfrm>
            <a:off x="3429000" y="3328988"/>
            <a:ext cx="3873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mtClean="0">
                <a:solidFill>
                  <a:srgbClr val="000000"/>
                </a:solidFill>
              </a:rPr>
              <a:t>Rt</a:t>
            </a:r>
          </a:p>
        </p:txBody>
      </p:sp>
      <p:sp>
        <p:nvSpPr>
          <p:cNvPr id="6181" name="TextBox 63"/>
          <p:cNvSpPr txBox="1">
            <a:spLocks noChangeArrowheads="1"/>
          </p:cNvSpPr>
          <p:nvPr/>
        </p:nvSpPr>
        <p:spPr bwMode="auto">
          <a:xfrm>
            <a:off x="3505200" y="4354513"/>
            <a:ext cx="5191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mtClean="0">
                <a:solidFill>
                  <a:srgbClr val="FF0000"/>
                </a:solidFill>
              </a:rPr>
              <a:t>Led</a:t>
            </a:r>
          </a:p>
        </p:txBody>
      </p:sp>
      <p:grpSp>
        <p:nvGrpSpPr>
          <p:cNvPr id="41" name="Group 40"/>
          <p:cNvGrpSpPr>
            <a:grpSpLocks/>
          </p:cNvGrpSpPr>
          <p:nvPr/>
        </p:nvGrpSpPr>
        <p:grpSpPr bwMode="auto">
          <a:xfrm>
            <a:off x="674688" y="3924300"/>
            <a:ext cx="92075" cy="101600"/>
            <a:chOff x="673894" y="3924300"/>
            <a:chExt cx="92869" cy="101589"/>
          </a:xfrm>
        </p:grpSpPr>
        <p:cxnSp>
          <p:nvCxnSpPr>
            <p:cNvPr id="31" name="Straight Connector 30"/>
            <p:cNvCxnSpPr/>
            <p:nvPr/>
          </p:nvCxnSpPr>
          <p:spPr>
            <a:xfrm>
              <a:off x="718727" y="3924300"/>
              <a:ext cx="0" cy="101589"/>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73894" y="3975095"/>
              <a:ext cx="92869" cy="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grpSp>
      <p:cxnSp>
        <p:nvCxnSpPr>
          <p:cNvPr id="35" name="Straight Connector 34"/>
          <p:cNvCxnSpPr/>
          <p:nvPr/>
        </p:nvCxnSpPr>
        <p:spPr>
          <a:xfrm>
            <a:off x="668338" y="4354513"/>
            <a:ext cx="93662" cy="0"/>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6184" name="Group 66"/>
          <p:cNvGrpSpPr>
            <a:grpSpLocks/>
          </p:cNvGrpSpPr>
          <p:nvPr/>
        </p:nvGrpSpPr>
        <p:grpSpPr bwMode="auto">
          <a:xfrm>
            <a:off x="838200" y="4267200"/>
            <a:ext cx="93663" cy="101600"/>
            <a:chOff x="673894" y="3924300"/>
            <a:chExt cx="92869" cy="101589"/>
          </a:xfrm>
        </p:grpSpPr>
        <p:cxnSp>
          <p:nvCxnSpPr>
            <p:cNvPr id="69" name="Straight Connector 68"/>
            <p:cNvCxnSpPr/>
            <p:nvPr/>
          </p:nvCxnSpPr>
          <p:spPr>
            <a:xfrm>
              <a:off x="719542" y="3924300"/>
              <a:ext cx="0" cy="101589"/>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a:off x="673894" y="3975095"/>
              <a:ext cx="92869" cy="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grpSp>
      <p:cxnSp>
        <p:nvCxnSpPr>
          <p:cNvPr id="71" name="Straight Connector 70"/>
          <p:cNvCxnSpPr/>
          <p:nvPr/>
        </p:nvCxnSpPr>
        <p:spPr>
          <a:xfrm>
            <a:off x="841375" y="3975100"/>
            <a:ext cx="92075" cy="0"/>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6186" name="Group 73"/>
          <p:cNvGrpSpPr>
            <a:grpSpLocks/>
          </p:cNvGrpSpPr>
          <p:nvPr/>
        </p:nvGrpSpPr>
        <p:grpSpPr bwMode="auto">
          <a:xfrm>
            <a:off x="5486400" y="1828800"/>
            <a:ext cx="2743200" cy="1039813"/>
            <a:chOff x="3886200" y="1828800"/>
            <a:chExt cx="2743200" cy="1039885"/>
          </a:xfrm>
        </p:grpSpPr>
        <p:cxnSp>
          <p:nvCxnSpPr>
            <p:cNvPr id="65" name="Straight Arrow Connector 64"/>
            <p:cNvCxnSpPr/>
            <p:nvPr/>
          </p:nvCxnSpPr>
          <p:spPr>
            <a:xfrm flipV="1">
              <a:off x="4114800" y="1828800"/>
              <a:ext cx="0" cy="1039885"/>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a:off x="3886200" y="2347949"/>
              <a:ext cx="2743200"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6187" name="Group 75"/>
          <p:cNvGrpSpPr>
            <a:grpSpLocks/>
          </p:cNvGrpSpPr>
          <p:nvPr/>
        </p:nvGrpSpPr>
        <p:grpSpPr bwMode="auto">
          <a:xfrm>
            <a:off x="5486400" y="2998788"/>
            <a:ext cx="2743200" cy="1039812"/>
            <a:chOff x="3886200" y="1828800"/>
            <a:chExt cx="2743200" cy="1039885"/>
          </a:xfrm>
        </p:grpSpPr>
        <p:cxnSp>
          <p:nvCxnSpPr>
            <p:cNvPr id="77" name="Straight Arrow Connector 76"/>
            <p:cNvCxnSpPr/>
            <p:nvPr/>
          </p:nvCxnSpPr>
          <p:spPr>
            <a:xfrm flipV="1">
              <a:off x="4114800" y="1828800"/>
              <a:ext cx="0" cy="1039885"/>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8" name="Straight Arrow Connector 77"/>
            <p:cNvCxnSpPr/>
            <p:nvPr/>
          </p:nvCxnSpPr>
          <p:spPr>
            <a:xfrm>
              <a:off x="3886200" y="2347948"/>
              <a:ext cx="2743200"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80" name="Freeform 79"/>
          <p:cNvSpPr/>
          <p:nvPr/>
        </p:nvSpPr>
        <p:spPr>
          <a:xfrm>
            <a:off x="5713413" y="2005013"/>
            <a:ext cx="715962" cy="650875"/>
          </a:xfrm>
          <a:custGeom>
            <a:avLst/>
            <a:gdLst>
              <a:gd name="connsiteX0" fmla="*/ 0 w 716890"/>
              <a:gd name="connsiteY0" fmla="*/ 329288 h 651180"/>
              <a:gd name="connsiteX1" fmla="*/ 168250 w 716890"/>
              <a:gd name="connsiteY1" fmla="*/ 104 h 651180"/>
              <a:gd name="connsiteX2" fmla="*/ 365760 w 716890"/>
              <a:gd name="connsiteY2" fmla="*/ 358549 h 651180"/>
              <a:gd name="connsiteX3" fmla="*/ 534010 w 716890"/>
              <a:gd name="connsiteY3" fmla="*/ 651157 h 651180"/>
              <a:gd name="connsiteX4" fmla="*/ 716890 w 716890"/>
              <a:gd name="connsiteY4" fmla="*/ 343918 h 6511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890" h="651180">
                <a:moveTo>
                  <a:pt x="0" y="329288"/>
                </a:moveTo>
                <a:cubicBezTo>
                  <a:pt x="53645" y="162257"/>
                  <a:pt x="107290" y="-4773"/>
                  <a:pt x="168250" y="104"/>
                </a:cubicBezTo>
                <a:cubicBezTo>
                  <a:pt x="229210" y="4981"/>
                  <a:pt x="304800" y="250040"/>
                  <a:pt x="365760" y="358549"/>
                </a:cubicBezTo>
                <a:cubicBezTo>
                  <a:pt x="426720" y="467058"/>
                  <a:pt x="475489" y="653595"/>
                  <a:pt x="534010" y="651157"/>
                </a:cubicBezTo>
                <a:cubicBezTo>
                  <a:pt x="592531" y="648719"/>
                  <a:pt x="654710" y="496318"/>
                  <a:pt x="716890" y="34391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81" name="Freeform 80"/>
          <p:cNvSpPr/>
          <p:nvPr/>
        </p:nvSpPr>
        <p:spPr>
          <a:xfrm>
            <a:off x="6438900" y="2009775"/>
            <a:ext cx="715963" cy="652463"/>
          </a:xfrm>
          <a:custGeom>
            <a:avLst/>
            <a:gdLst>
              <a:gd name="connsiteX0" fmla="*/ 0 w 716890"/>
              <a:gd name="connsiteY0" fmla="*/ 329288 h 651180"/>
              <a:gd name="connsiteX1" fmla="*/ 168250 w 716890"/>
              <a:gd name="connsiteY1" fmla="*/ 104 h 651180"/>
              <a:gd name="connsiteX2" fmla="*/ 365760 w 716890"/>
              <a:gd name="connsiteY2" fmla="*/ 358549 h 651180"/>
              <a:gd name="connsiteX3" fmla="*/ 534010 w 716890"/>
              <a:gd name="connsiteY3" fmla="*/ 651157 h 651180"/>
              <a:gd name="connsiteX4" fmla="*/ 716890 w 716890"/>
              <a:gd name="connsiteY4" fmla="*/ 343918 h 6511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890" h="651180">
                <a:moveTo>
                  <a:pt x="0" y="329288"/>
                </a:moveTo>
                <a:cubicBezTo>
                  <a:pt x="53645" y="162257"/>
                  <a:pt x="107290" y="-4773"/>
                  <a:pt x="168250" y="104"/>
                </a:cubicBezTo>
                <a:cubicBezTo>
                  <a:pt x="229210" y="4981"/>
                  <a:pt x="304800" y="250040"/>
                  <a:pt x="365760" y="358549"/>
                </a:cubicBezTo>
                <a:cubicBezTo>
                  <a:pt x="426720" y="467058"/>
                  <a:pt x="475489" y="653595"/>
                  <a:pt x="534010" y="651157"/>
                </a:cubicBezTo>
                <a:cubicBezTo>
                  <a:pt x="592531" y="648719"/>
                  <a:pt x="654710" y="496318"/>
                  <a:pt x="716890" y="34391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85" name="Freeform 84"/>
          <p:cNvSpPr/>
          <p:nvPr/>
        </p:nvSpPr>
        <p:spPr>
          <a:xfrm>
            <a:off x="5727700" y="3138488"/>
            <a:ext cx="349250" cy="373062"/>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92" name="Freeform 91"/>
          <p:cNvSpPr/>
          <p:nvPr/>
        </p:nvSpPr>
        <p:spPr>
          <a:xfrm>
            <a:off x="6432550" y="3138488"/>
            <a:ext cx="349250" cy="373062"/>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93" name="Freeform 92"/>
          <p:cNvSpPr/>
          <p:nvPr/>
        </p:nvSpPr>
        <p:spPr>
          <a:xfrm>
            <a:off x="6788150" y="3130550"/>
            <a:ext cx="349250" cy="373063"/>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94" name="Freeform 93"/>
          <p:cNvSpPr/>
          <p:nvPr/>
        </p:nvSpPr>
        <p:spPr>
          <a:xfrm>
            <a:off x="6070600" y="3130550"/>
            <a:ext cx="349250" cy="373063"/>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cxnSp>
        <p:nvCxnSpPr>
          <p:cNvPr id="7" name="Straight Connector 6"/>
          <p:cNvCxnSpPr/>
          <p:nvPr/>
        </p:nvCxnSpPr>
        <p:spPr>
          <a:xfrm>
            <a:off x="5919788" y="2325688"/>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6432550" y="18288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a:off x="6797675" y="18288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148513" y="1843088"/>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7500938" y="18415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7869238" y="18288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sp>
        <p:nvSpPr>
          <p:cNvPr id="86" name="Freeform 85"/>
          <p:cNvSpPr/>
          <p:nvPr/>
        </p:nvSpPr>
        <p:spPr>
          <a:xfrm>
            <a:off x="7148513" y="2022475"/>
            <a:ext cx="717550" cy="652463"/>
          </a:xfrm>
          <a:custGeom>
            <a:avLst/>
            <a:gdLst>
              <a:gd name="connsiteX0" fmla="*/ 0 w 716890"/>
              <a:gd name="connsiteY0" fmla="*/ 329288 h 651180"/>
              <a:gd name="connsiteX1" fmla="*/ 168250 w 716890"/>
              <a:gd name="connsiteY1" fmla="*/ 104 h 651180"/>
              <a:gd name="connsiteX2" fmla="*/ 365760 w 716890"/>
              <a:gd name="connsiteY2" fmla="*/ 358549 h 651180"/>
              <a:gd name="connsiteX3" fmla="*/ 534010 w 716890"/>
              <a:gd name="connsiteY3" fmla="*/ 651157 h 651180"/>
              <a:gd name="connsiteX4" fmla="*/ 716890 w 716890"/>
              <a:gd name="connsiteY4" fmla="*/ 343918 h 6511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890" h="651180">
                <a:moveTo>
                  <a:pt x="0" y="329288"/>
                </a:moveTo>
                <a:cubicBezTo>
                  <a:pt x="53645" y="162257"/>
                  <a:pt x="107290" y="-4773"/>
                  <a:pt x="168250" y="104"/>
                </a:cubicBezTo>
                <a:cubicBezTo>
                  <a:pt x="229210" y="4981"/>
                  <a:pt x="304800" y="250040"/>
                  <a:pt x="365760" y="358549"/>
                </a:cubicBezTo>
                <a:cubicBezTo>
                  <a:pt x="426720" y="467058"/>
                  <a:pt x="475489" y="653595"/>
                  <a:pt x="534010" y="651157"/>
                </a:cubicBezTo>
                <a:cubicBezTo>
                  <a:pt x="592531" y="648719"/>
                  <a:pt x="654710" y="496318"/>
                  <a:pt x="716890" y="34391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87" name="Freeform 86"/>
          <p:cNvSpPr/>
          <p:nvPr/>
        </p:nvSpPr>
        <p:spPr>
          <a:xfrm>
            <a:off x="7150100" y="3130550"/>
            <a:ext cx="349250" cy="373063"/>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88" name="Freeform 87"/>
          <p:cNvSpPr/>
          <p:nvPr/>
        </p:nvSpPr>
        <p:spPr>
          <a:xfrm>
            <a:off x="7513638" y="3135313"/>
            <a:ext cx="349250" cy="373062"/>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srgbClr val="000000"/>
              </a:solidFill>
            </a:endParaRPr>
          </a:p>
        </p:txBody>
      </p:sp>
      <p:sp>
        <p:nvSpPr>
          <p:cNvPr id="90" name="Oval 89"/>
          <p:cNvSpPr/>
          <p:nvPr/>
        </p:nvSpPr>
        <p:spPr>
          <a:xfrm>
            <a:off x="2243138" y="5905500"/>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53" name="TextBox 52"/>
          <p:cNvSpPr txBox="1">
            <a:spLocks noChangeArrowheads="1"/>
          </p:cNvSpPr>
          <p:nvPr/>
        </p:nvSpPr>
        <p:spPr bwMode="auto">
          <a:xfrm>
            <a:off x="5756275" y="3181350"/>
            <a:ext cx="328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smtClean="0">
                <a:solidFill>
                  <a:srgbClr val="000000"/>
                </a:solidFill>
              </a:rPr>
              <a:t>D1</a:t>
            </a:r>
          </a:p>
          <a:p>
            <a:r>
              <a:rPr lang="en-US" sz="1000" smtClean="0">
                <a:solidFill>
                  <a:srgbClr val="000000"/>
                </a:solidFill>
              </a:rPr>
              <a:t>D3</a:t>
            </a:r>
          </a:p>
        </p:txBody>
      </p:sp>
      <p:sp>
        <p:nvSpPr>
          <p:cNvPr id="6205" name="TextBox 94"/>
          <p:cNvSpPr txBox="1">
            <a:spLocks noChangeArrowheads="1"/>
          </p:cNvSpPr>
          <p:nvPr/>
        </p:nvSpPr>
        <p:spPr bwMode="auto">
          <a:xfrm>
            <a:off x="7173913" y="3189288"/>
            <a:ext cx="3286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smtClean="0">
                <a:solidFill>
                  <a:srgbClr val="000000"/>
                </a:solidFill>
              </a:rPr>
              <a:t>D1</a:t>
            </a:r>
          </a:p>
          <a:p>
            <a:r>
              <a:rPr lang="en-US" sz="1000" smtClean="0">
                <a:solidFill>
                  <a:srgbClr val="000000"/>
                </a:solidFill>
              </a:rPr>
              <a:t>D3</a:t>
            </a:r>
          </a:p>
        </p:txBody>
      </p:sp>
      <p:sp>
        <p:nvSpPr>
          <p:cNvPr id="6206" name="TextBox 95"/>
          <p:cNvSpPr txBox="1">
            <a:spLocks noChangeArrowheads="1"/>
          </p:cNvSpPr>
          <p:nvPr/>
        </p:nvSpPr>
        <p:spPr bwMode="auto">
          <a:xfrm>
            <a:off x="6465888" y="3189288"/>
            <a:ext cx="330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smtClean="0">
                <a:solidFill>
                  <a:srgbClr val="000000"/>
                </a:solidFill>
              </a:rPr>
              <a:t>D1</a:t>
            </a:r>
          </a:p>
          <a:p>
            <a:r>
              <a:rPr lang="en-US" sz="1000" smtClean="0">
                <a:solidFill>
                  <a:srgbClr val="000000"/>
                </a:solidFill>
              </a:rPr>
              <a:t>D3</a:t>
            </a:r>
          </a:p>
        </p:txBody>
      </p:sp>
      <p:sp>
        <p:nvSpPr>
          <p:cNvPr id="6207" name="TextBox 96"/>
          <p:cNvSpPr txBox="1">
            <a:spLocks noChangeArrowheads="1"/>
          </p:cNvSpPr>
          <p:nvPr/>
        </p:nvSpPr>
        <p:spPr bwMode="auto">
          <a:xfrm>
            <a:off x="6081713" y="3189288"/>
            <a:ext cx="330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smtClean="0">
                <a:solidFill>
                  <a:srgbClr val="000000"/>
                </a:solidFill>
              </a:rPr>
              <a:t>D2</a:t>
            </a:r>
          </a:p>
          <a:p>
            <a:r>
              <a:rPr lang="en-US" sz="1000" smtClean="0">
                <a:solidFill>
                  <a:srgbClr val="000000"/>
                </a:solidFill>
              </a:rPr>
              <a:t>D4</a:t>
            </a:r>
          </a:p>
        </p:txBody>
      </p:sp>
      <p:sp>
        <p:nvSpPr>
          <p:cNvPr id="6208" name="TextBox 97"/>
          <p:cNvSpPr txBox="1">
            <a:spLocks noChangeArrowheads="1"/>
          </p:cNvSpPr>
          <p:nvPr/>
        </p:nvSpPr>
        <p:spPr bwMode="auto">
          <a:xfrm>
            <a:off x="7529513" y="3181350"/>
            <a:ext cx="330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smtClean="0">
                <a:solidFill>
                  <a:srgbClr val="000000"/>
                </a:solidFill>
              </a:rPr>
              <a:t>D2</a:t>
            </a:r>
          </a:p>
          <a:p>
            <a:r>
              <a:rPr lang="en-US" sz="1000" smtClean="0">
                <a:solidFill>
                  <a:srgbClr val="000000"/>
                </a:solidFill>
              </a:rPr>
              <a:t>D4</a:t>
            </a:r>
          </a:p>
        </p:txBody>
      </p:sp>
      <p:sp>
        <p:nvSpPr>
          <p:cNvPr id="6209" name="TextBox 98"/>
          <p:cNvSpPr txBox="1">
            <a:spLocks noChangeArrowheads="1"/>
          </p:cNvSpPr>
          <p:nvPr/>
        </p:nvSpPr>
        <p:spPr bwMode="auto">
          <a:xfrm>
            <a:off x="6823075" y="3189288"/>
            <a:ext cx="328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smtClean="0">
                <a:solidFill>
                  <a:srgbClr val="000000"/>
                </a:solidFill>
              </a:rPr>
              <a:t>D2</a:t>
            </a:r>
          </a:p>
          <a:p>
            <a:r>
              <a:rPr lang="en-US" sz="1000" smtClean="0">
                <a:solidFill>
                  <a:srgbClr val="000000"/>
                </a:solidFill>
              </a:rPr>
              <a:t>D4</a:t>
            </a:r>
          </a:p>
        </p:txBody>
      </p:sp>
      <p:grpSp>
        <p:nvGrpSpPr>
          <p:cNvPr id="6210" name="Group 88"/>
          <p:cNvGrpSpPr>
            <a:grpSpLocks/>
          </p:cNvGrpSpPr>
          <p:nvPr/>
        </p:nvGrpSpPr>
        <p:grpSpPr bwMode="auto">
          <a:xfrm>
            <a:off x="3536950" y="2413000"/>
            <a:ext cx="93663" cy="101600"/>
            <a:chOff x="673894" y="3924300"/>
            <a:chExt cx="92869" cy="101589"/>
          </a:xfrm>
        </p:grpSpPr>
        <p:cxnSp>
          <p:nvCxnSpPr>
            <p:cNvPr id="91" name="Straight Connector 90"/>
            <p:cNvCxnSpPr/>
            <p:nvPr/>
          </p:nvCxnSpPr>
          <p:spPr>
            <a:xfrm>
              <a:off x="719542" y="3924300"/>
              <a:ext cx="0" cy="101589"/>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a:off x="673894" y="3975095"/>
              <a:ext cx="92869" cy="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grpSp>
      <p:cxnSp>
        <p:nvCxnSpPr>
          <p:cNvPr id="101" name="Straight Connector 100"/>
          <p:cNvCxnSpPr/>
          <p:nvPr/>
        </p:nvCxnSpPr>
        <p:spPr>
          <a:xfrm>
            <a:off x="3443288" y="5905500"/>
            <a:ext cx="93662" cy="0"/>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a:off x="2300288" y="5943600"/>
            <a:ext cx="993775"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Elbow Connector 103"/>
          <p:cNvCxnSpPr>
            <a:endCxn id="44" idx="4"/>
          </p:cNvCxnSpPr>
          <p:nvPr/>
        </p:nvCxnSpPr>
        <p:spPr>
          <a:xfrm rot="5400000" flipH="1" flipV="1">
            <a:off x="1498600" y="2501900"/>
            <a:ext cx="800100" cy="749300"/>
          </a:xfrm>
          <a:prstGeom prst="bentConnector3">
            <a:avLst>
              <a:gd name="adj1" fmla="val 104857"/>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p:nvPr/>
        </p:nvCxnSpPr>
        <p:spPr>
          <a:xfrm>
            <a:off x="2273300" y="2436813"/>
            <a:ext cx="10033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stCxn id="18" idx="0"/>
            <a:endCxn id="43" idx="4"/>
          </p:cNvCxnSpPr>
          <p:nvPr/>
        </p:nvCxnSpPr>
        <p:spPr>
          <a:xfrm flipH="1" flipV="1">
            <a:off x="1524000" y="3924300"/>
            <a:ext cx="0" cy="8223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flipH="1" flipV="1">
            <a:off x="2281238" y="3654425"/>
            <a:ext cx="0" cy="76835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Elbow Connector 121"/>
          <p:cNvCxnSpPr>
            <a:stCxn id="18" idx="3"/>
            <a:endCxn id="90" idx="4"/>
          </p:cNvCxnSpPr>
          <p:nvPr/>
        </p:nvCxnSpPr>
        <p:spPr>
          <a:xfrm rot="16200000" flipH="1">
            <a:off x="1469231" y="5163344"/>
            <a:ext cx="873125" cy="763588"/>
          </a:xfrm>
          <a:prstGeom prst="bentConnector3">
            <a:avLst>
              <a:gd name="adj1" fmla="val 95700"/>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6218" name="Rectangle 4"/>
          <p:cNvSpPr>
            <a:spLocks noChangeArrowheads="1"/>
          </p:cNvSpPr>
          <p:nvPr/>
        </p:nvSpPr>
        <p:spPr bwMode="auto">
          <a:xfrm>
            <a:off x="1371600" y="304800"/>
            <a:ext cx="54864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b="1" smtClean="0">
                <a:solidFill>
                  <a:srgbClr val="FF3300"/>
                </a:solidFill>
              </a:rPr>
              <a:t>III – </a:t>
            </a:r>
            <a:r>
              <a:rPr lang="en-US" b="1" smtClean="0">
                <a:solidFill>
                  <a:srgbClr val="FF3300"/>
                </a:solidFill>
                <a:latin typeface="Times New Roman" pitchFamily="18" charset="0"/>
                <a:cs typeface="Times New Roman" pitchFamily="18" charset="0"/>
              </a:rPr>
              <a:t>PHƯƠNG PHÁP THỰC HÀNH </a:t>
            </a:r>
            <a:r>
              <a:rPr lang="en-US" b="1" smtClean="0">
                <a:solidFill>
                  <a:srgbClr val="FF3300"/>
                </a:solidFill>
              </a:rPr>
              <a:t>:</a:t>
            </a:r>
          </a:p>
          <a:p>
            <a:pPr eaLnBrk="1" hangingPunct="1"/>
            <a:r>
              <a:rPr lang="en-US" b="1" smtClean="0">
                <a:solidFill>
                  <a:srgbClr val="FF3300"/>
                </a:solidFill>
              </a:rPr>
              <a:t>     1 - Mạch chỉnh lưu </a:t>
            </a:r>
            <a:r>
              <a:rPr lang="en-US" b="1" smtClean="0">
                <a:solidFill>
                  <a:srgbClr val="FF3300"/>
                </a:solidFill>
                <a:latin typeface="Times New Roman" pitchFamily="18" charset="0"/>
                <a:cs typeface="Times New Roman" pitchFamily="18" charset="0"/>
              </a:rPr>
              <a:t>toàn kỳ dùng 4 diode</a:t>
            </a:r>
            <a:r>
              <a:rPr lang="en-US" b="1" smtClean="0">
                <a:solidFill>
                  <a:srgbClr val="FF3300"/>
                </a:solidFill>
              </a:rPr>
              <a:t>:</a:t>
            </a:r>
          </a:p>
          <a:p>
            <a:pPr eaLnBrk="1" hangingPunct="1"/>
            <a:r>
              <a:rPr lang="en-US" b="1" smtClean="0">
                <a:solidFill>
                  <a:srgbClr val="FF3300"/>
                </a:solidFill>
              </a:rPr>
              <a:t>        a - Sơ đồ mạch điện - giản đồ thời gian: </a:t>
            </a:r>
          </a:p>
        </p:txBody>
      </p:sp>
    </p:spTree>
    <p:extLst>
      <p:ext uri="{BB962C8B-B14F-4D97-AF65-F5344CB8AC3E}">
        <p14:creationId xmlns:p14="http://schemas.microsoft.com/office/powerpoint/2010/main" val="109406751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childTnLst>
                          </p:cTn>
                        </p:par>
                        <p:par>
                          <p:cTn id="11" fill="hold" nodeType="afterGroup">
                            <p:stCondLst>
                              <p:cond delay="0"/>
                            </p:stCondLst>
                            <p:childTnLst>
                              <p:par>
                                <p:cTn id="12" presetID="30" presetClass="emph" presetSubtype="0" fill="hold" nodeType="afterEffect">
                                  <p:stCondLst>
                                    <p:cond delay="0"/>
                                  </p:stCondLst>
                                  <p:childTnLst>
                                    <p:animClr clrSpc="hsl" dir="cw">
                                      <p:cBhvr override="childStyle">
                                        <p:cTn id="13" dur="500" fill="hold"/>
                                        <p:tgtEl>
                                          <p:spTgt spid="29">
                                            <p:txEl>
                                              <p:pRg st="0" end="0"/>
                                            </p:txEl>
                                          </p:spTgt>
                                        </p:tgtEl>
                                        <p:attrNameLst>
                                          <p:attrName>style.color</p:attrName>
                                        </p:attrNameLst>
                                      </p:cBhvr>
                                      <p:by>
                                        <p:hsl h="0" s="12549" l="25098"/>
                                      </p:by>
                                    </p:animClr>
                                    <p:animClr clrSpc="hsl" dir="cw">
                                      <p:cBhvr>
                                        <p:cTn id="14" dur="500" fill="hold"/>
                                        <p:tgtEl>
                                          <p:spTgt spid="29">
                                            <p:txEl>
                                              <p:pRg st="0" end="0"/>
                                            </p:txEl>
                                          </p:spTgt>
                                        </p:tgtEl>
                                        <p:attrNameLst>
                                          <p:attrName>fillcolor</p:attrName>
                                        </p:attrNameLst>
                                      </p:cBhvr>
                                      <p:by>
                                        <p:hsl h="0" s="12549" l="25098"/>
                                      </p:by>
                                    </p:animClr>
                                    <p:animClr clrSpc="hsl" dir="cw">
                                      <p:cBhvr>
                                        <p:cTn id="15" dur="500" fill="hold"/>
                                        <p:tgtEl>
                                          <p:spTgt spid="29">
                                            <p:txEl>
                                              <p:pRg st="0" end="0"/>
                                            </p:txEl>
                                          </p:spTgt>
                                        </p:tgtEl>
                                        <p:attrNameLst>
                                          <p:attrName>stroke.color</p:attrName>
                                        </p:attrNameLst>
                                      </p:cBhvr>
                                      <p:by>
                                        <p:hsl h="0" s="12549" l="25098"/>
                                      </p:by>
                                    </p:animClr>
                                    <p:set>
                                      <p:cBhvr>
                                        <p:cTn id="16" dur="500" fill="hold"/>
                                        <p:tgtEl>
                                          <p:spTgt spid="29">
                                            <p:txEl>
                                              <p:pRg st="0" end="0"/>
                                            </p:txEl>
                                          </p:spTgt>
                                        </p:tgtEl>
                                        <p:attrNameLst>
                                          <p:attrName>fill.type</p:attrName>
                                        </p:attrNameLst>
                                      </p:cBhvr>
                                      <p:to>
                                        <p:strVal val="solid"/>
                                      </p:to>
                                    </p:set>
                                  </p:childTnLst>
                                  <p:subTnLst>
                                    <p:animClr clrSpc="rgb" dir="cw">
                                      <p:cBhvr override="childStyle">
                                        <p:cTn dur="1" fill="hold" display="0" masterRel="nextClick" afterEffect="1"/>
                                        <p:tgtEl>
                                          <p:spTgt spid="29">
                                            <p:txEl>
                                              <p:pRg st="0" end="0"/>
                                            </p:txEl>
                                          </p:spTgt>
                                        </p:tgtEl>
                                        <p:attrNameLst>
                                          <p:attrName>ppt_c</p:attrName>
                                        </p:attrNameLst>
                                      </p:cBhvr>
                                      <p:to>
                                        <a:srgbClr val="FF33CC"/>
                                      </p:to>
                                    </p:animClr>
                                  </p:subTnLst>
                                </p:cTn>
                              </p:par>
                              <p:par>
                                <p:cTn id="17" presetID="30" presetClass="emph" presetSubtype="0" fill="hold" nodeType="withEffect">
                                  <p:stCondLst>
                                    <p:cond delay="0"/>
                                  </p:stCondLst>
                                  <p:childTnLst>
                                    <p:animClr clrSpc="hsl" dir="cw">
                                      <p:cBhvr override="childStyle">
                                        <p:cTn id="18" dur="500" fill="hold"/>
                                        <p:tgtEl>
                                          <p:spTgt spid="60">
                                            <p:txEl>
                                              <p:pRg st="0" end="0"/>
                                            </p:txEl>
                                          </p:spTgt>
                                        </p:tgtEl>
                                        <p:attrNameLst>
                                          <p:attrName>style.color</p:attrName>
                                        </p:attrNameLst>
                                      </p:cBhvr>
                                      <p:by>
                                        <p:hsl h="0" s="12549" l="25098"/>
                                      </p:by>
                                    </p:animClr>
                                    <p:animClr clrSpc="hsl" dir="cw">
                                      <p:cBhvr>
                                        <p:cTn id="19" dur="500" fill="hold"/>
                                        <p:tgtEl>
                                          <p:spTgt spid="60">
                                            <p:txEl>
                                              <p:pRg st="0" end="0"/>
                                            </p:txEl>
                                          </p:spTgt>
                                        </p:tgtEl>
                                        <p:attrNameLst>
                                          <p:attrName>fillcolor</p:attrName>
                                        </p:attrNameLst>
                                      </p:cBhvr>
                                      <p:by>
                                        <p:hsl h="0" s="12549" l="25098"/>
                                      </p:by>
                                    </p:animClr>
                                    <p:animClr clrSpc="hsl" dir="cw">
                                      <p:cBhvr>
                                        <p:cTn id="20" dur="500" fill="hold"/>
                                        <p:tgtEl>
                                          <p:spTgt spid="60">
                                            <p:txEl>
                                              <p:pRg st="0" end="0"/>
                                            </p:txEl>
                                          </p:spTgt>
                                        </p:tgtEl>
                                        <p:attrNameLst>
                                          <p:attrName>stroke.color</p:attrName>
                                        </p:attrNameLst>
                                      </p:cBhvr>
                                      <p:by>
                                        <p:hsl h="0" s="12549" l="25098"/>
                                      </p:by>
                                    </p:animClr>
                                    <p:set>
                                      <p:cBhvr>
                                        <p:cTn id="21" dur="500" fill="hold"/>
                                        <p:tgtEl>
                                          <p:spTgt spid="60">
                                            <p:txEl>
                                              <p:pRg st="0" end="0"/>
                                            </p:txEl>
                                          </p:spTgt>
                                        </p:tgtEl>
                                        <p:attrNameLst>
                                          <p:attrName>fill.type</p:attrName>
                                        </p:attrNameLst>
                                      </p:cBhvr>
                                      <p:to>
                                        <p:strVal val="solid"/>
                                      </p:to>
                                    </p:set>
                                  </p:childTnLst>
                                  <p:subTnLst>
                                    <p:animClr clrSpc="rgb" dir="cw">
                                      <p:cBhvr override="childStyle">
                                        <p:cTn dur="1" fill="hold" display="0" masterRel="nextClick" afterEffect="1"/>
                                        <p:tgtEl>
                                          <p:spTgt spid="60">
                                            <p:txEl>
                                              <p:pRg st="0" end="0"/>
                                            </p:txEl>
                                          </p:spTgt>
                                        </p:tgtEl>
                                        <p:attrNameLst>
                                          <p:attrName>ppt_c</p:attrName>
                                        </p:attrNameLst>
                                      </p:cBhvr>
                                      <p:to>
                                        <a:srgbClr val="FF33CC"/>
                                      </p:to>
                                    </p:animClr>
                                  </p:subTnLst>
                                </p:cTn>
                              </p:par>
                              <p:par>
                                <p:cTn id="22" presetID="30" presetClass="emph" presetSubtype="0" fill="hold" nodeType="withEffect">
                                  <p:stCondLst>
                                    <p:cond delay="0"/>
                                  </p:stCondLst>
                                  <p:childTnLst>
                                    <p:animClr clrSpc="hsl" dir="cw">
                                      <p:cBhvr override="childStyle">
                                        <p:cTn id="23" dur="500" fill="hold"/>
                                        <p:tgtEl>
                                          <p:spTgt spid="53">
                                            <p:txEl>
                                              <p:pRg st="0" end="0"/>
                                            </p:txEl>
                                          </p:spTgt>
                                        </p:tgtEl>
                                        <p:attrNameLst>
                                          <p:attrName>style.color</p:attrName>
                                        </p:attrNameLst>
                                      </p:cBhvr>
                                      <p:by>
                                        <p:hsl h="0" s="12549" l="25098"/>
                                      </p:by>
                                    </p:animClr>
                                    <p:animClr clrSpc="hsl" dir="cw">
                                      <p:cBhvr>
                                        <p:cTn id="24" dur="500" fill="hold"/>
                                        <p:tgtEl>
                                          <p:spTgt spid="53">
                                            <p:txEl>
                                              <p:pRg st="0" end="0"/>
                                            </p:txEl>
                                          </p:spTgt>
                                        </p:tgtEl>
                                        <p:attrNameLst>
                                          <p:attrName>fillcolor</p:attrName>
                                        </p:attrNameLst>
                                      </p:cBhvr>
                                      <p:by>
                                        <p:hsl h="0" s="12549" l="25098"/>
                                      </p:by>
                                    </p:animClr>
                                    <p:animClr clrSpc="hsl" dir="cw">
                                      <p:cBhvr>
                                        <p:cTn id="25" dur="500" fill="hold"/>
                                        <p:tgtEl>
                                          <p:spTgt spid="53">
                                            <p:txEl>
                                              <p:pRg st="0" end="0"/>
                                            </p:txEl>
                                          </p:spTgt>
                                        </p:tgtEl>
                                        <p:attrNameLst>
                                          <p:attrName>stroke.color</p:attrName>
                                        </p:attrNameLst>
                                      </p:cBhvr>
                                      <p:by>
                                        <p:hsl h="0" s="12549" l="25098"/>
                                      </p:by>
                                    </p:animClr>
                                    <p:set>
                                      <p:cBhvr>
                                        <p:cTn id="26" dur="500" fill="hold"/>
                                        <p:tgtEl>
                                          <p:spTgt spid="53">
                                            <p:txEl>
                                              <p:pRg st="0" end="0"/>
                                            </p:txEl>
                                          </p:spTgt>
                                        </p:tgtEl>
                                        <p:attrNameLst>
                                          <p:attrName>fill.type</p:attrName>
                                        </p:attrNameLst>
                                      </p:cBhvr>
                                      <p:to>
                                        <p:strVal val="solid"/>
                                      </p:to>
                                    </p:set>
                                  </p:childTnLst>
                                  <p:subTnLst>
                                    <p:animClr clrSpc="rgb" dir="cw">
                                      <p:cBhvr override="childStyle">
                                        <p:cTn dur="1" fill="hold" display="0" masterRel="nextClick" afterEffect="1"/>
                                        <p:tgtEl>
                                          <p:spTgt spid="53">
                                            <p:txEl>
                                              <p:pRg st="0" end="0"/>
                                            </p:txEl>
                                          </p:spTgt>
                                        </p:tgtEl>
                                        <p:attrNameLst>
                                          <p:attrName>ppt_c</p:attrName>
                                        </p:attrNameLst>
                                      </p:cBhvr>
                                      <p:to>
                                        <a:srgbClr val="FF33CC"/>
                                      </p:to>
                                    </p:animClr>
                                  </p:subTnLst>
                                </p:cTn>
                              </p:par>
                              <p:par>
                                <p:cTn id="27" presetID="30" presetClass="emph" presetSubtype="0" fill="hold" nodeType="withEffect">
                                  <p:stCondLst>
                                    <p:cond delay="0"/>
                                  </p:stCondLst>
                                  <p:childTnLst>
                                    <p:animClr clrSpc="hsl" dir="cw">
                                      <p:cBhvr override="childStyle">
                                        <p:cTn id="28" dur="500" fill="hold"/>
                                        <p:tgtEl>
                                          <p:spTgt spid="53">
                                            <p:txEl>
                                              <p:pRg st="1" end="1"/>
                                            </p:txEl>
                                          </p:spTgt>
                                        </p:tgtEl>
                                        <p:attrNameLst>
                                          <p:attrName>style.color</p:attrName>
                                        </p:attrNameLst>
                                      </p:cBhvr>
                                      <p:by>
                                        <p:hsl h="0" s="12549" l="25098"/>
                                      </p:by>
                                    </p:animClr>
                                    <p:animClr clrSpc="hsl" dir="cw">
                                      <p:cBhvr>
                                        <p:cTn id="29" dur="500" fill="hold"/>
                                        <p:tgtEl>
                                          <p:spTgt spid="53">
                                            <p:txEl>
                                              <p:pRg st="1" end="1"/>
                                            </p:txEl>
                                          </p:spTgt>
                                        </p:tgtEl>
                                        <p:attrNameLst>
                                          <p:attrName>fillcolor</p:attrName>
                                        </p:attrNameLst>
                                      </p:cBhvr>
                                      <p:by>
                                        <p:hsl h="0" s="12549" l="25098"/>
                                      </p:by>
                                    </p:animClr>
                                    <p:animClr clrSpc="hsl" dir="cw">
                                      <p:cBhvr>
                                        <p:cTn id="30" dur="500" fill="hold"/>
                                        <p:tgtEl>
                                          <p:spTgt spid="53">
                                            <p:txEl>
                                              <p:pRg st="1" end="1"/>
                                            </p:txEl>
                                          </p:spTgt>
                                        </p:tgtEl>
                                        <p:attrNameLst>
                                          <p:attrName>stroke.color</p:attrName>
                                        </p:attrNameLst>
                                      </p:cBhvr>
                                      <p:by>
                                        <p:hsl h="0" s="12549" l="25098"/>
                                      </p:by>
                                    </p:animClr>
                                    <p:set>
                                      <p:cBhvr>
                                        <p:cTn id="31" dur="500" fill="hold"/>
                                        <p:tgtEl>
                                          <p:spTgt spid="53">
                                            <p:txEl>
                                              <p:pRg st="1" end="1"/>
                                            </p:txEl>
                                          </p:spTgt>
                                        </p:tgtEl>
                                        <p:attrNameLst>
                                          <p:attrName>fill.type</p:attrName>
                                        </p:attrNameLst>
                                      </p:cBhvr>
                                      <p:to>
                                        <p:strVal val="solid"/>
                                      </p:to>
                                    </p:set>
                                  </p:childTnLst>
                                  <p:subTnLst>
                                    <p:animClr clrSpc="rgb" dir="cw">
                                      <p:cBhvr override="childStyle">
                                        <p:cTn dur="1" fill="hold" display="0" masterRel="nextClick" afterEffect="1"/>
                                        <p:tgtEl>
                                          <p:spTgt spid="53">
                                            <p:txEl>
                                              <p:pRg st="1" end="1"/>
                                            </p:txEl>
                                          </p:spTgt>
                                        </p:tgtEl>
                                        <p:attrNameLst>
                                          <p:attrName>ppt_c</p:attrName>
                                        </p:attrNameLst>
                                      </p:cBhvr>
                                      <p:to>
                                        <a:srgbClr val="FF33CC"/>
                                      </p:to>
                                    </p:animClr>
                                  </p:subTnLst>
                                </p:cTn>
                              </p:par>
                            </p:childTnLst>
                          </p:cTn>
                        </p:par>
                        <p:par>
                          <p:cTn id="32" fill="hold" nodeType="afterGroup">
                            <p:stCondLst>
                              <p:cond delay="500"/>
                            </p:stCondLst>
                            <p:childTnLst>
                              <p:par>
                                <p:cTn id="33" presetID="7" presetClass="emph" presetSubtype="2" accel="6667" decel="20000" fill="hold" nodeType="afterEffect">
                                  <p:stCondLst>
                                    <p:cond delay="0"/>
                                  </p:stCondLst>
                                  <p:childTnLst>
                                    <p:animClr clrSpc="rgb" dir="cw">
                                      <p:cBhvr>
                                        <p:cTn id="34" dur="500" fill="hold"/>
                                        <p:tgtEl>
                                          <p:spTgt spid="63"/>
                                        </p:tgtEl>
                                        <p:attrNameLst>
                                          <p:attrName>stroke.color</p:attrName>
                                        </p:attrNameLst>
                                      </p:cBhvr>
                                      <p:to>
                                        <a:schemeClr val="accent2"/>
                                      </p:to>
                                    </p:animClr>
                                    <p:set>
                                      <p:cBhvr>
                                        <p:cTn id="35" dur="500" fill="hold"/>
                                        <p:tgtEl>
                                          <p:spTgt spid="63"/>
                                        </p:tgtEl>
                                        <p:attrNameLst>
                                          <p:attrName>stroke.on</p:attrName>
                                        </p:attrNameLst>
                                      </p:cBhvr>
                                      <p:to>
                                        <p:strVal val="true"/>
                                      </p:to>
                                    </p:set>
                                  </p:childTnLst>
                                  <p:subTnLst>
                                    <p:animClr clrSpc="rgb" dir="cw">
                                      <p:cBhvr override="childStyle">
                                        <p:cTn dur="1" fill="hold" display="0" masterRel="nextClick" afterEffect="1"/>
                                        <p:tgtEl>
                                          <p:spTgt spid="63"/>
                                        </p:tgtEl>
                                        <p:attrNameLst>
                                          <p:attrName>ppt_c</p:attrName>
                                        </p:attrNameLst>
                                      </p:cBhvr>
                                      <p:to>
                                        <a:srgbClr val="FF0000"/>
                                      </p:to>
                                    </p:animClr>
                                  </p:subTnLst>
                                </p:cTn>
                              </p:par>
                            </p:childTnLst>
                          </p:cTn>
                        </p:par>
                        <p:par>
                          <p:cTn id="36" fill="hold" nodeType="afterGroup">
                            <p:stCondLst>
                              <p:cond delay="1000"/>
                            </p:stCondLst>
                            <p:childTnLst>
                              <p:par>
                                <p:cTn id="37" presetID="7" presetClass="emph" presetSubtype="2" fill="hold" nodeType="afterEffect">
                                  <p:stCondLst>
                                    <p:cond delay="0"/>
                                  </p:stCondLst>
                                  <p:childTnLst>
                                    <p:animClr clrSpc="rgb" dir="cw">
                                      <p:cBhvr>
                                        <p:cTn id="38" dur="2000" fill="hold"/>
                                        <p:tgtEl>
                                          <p:spTgt spid="54"/>
                                        </p:tgtEl>
                                        <p:attrNameLst>
                                          <p:attrName>stroke.color</p:attrName>
                                        </p:attrNameLst>
                                      </p:cBhvr>
                                      <p:to>
                                        <a:schemeClr val="accent2"/>
                                      </p:to>
                                    </p:animClr>
                                    <p:set>
                                      <p:cBhvr>
                                        <p:cTn id="39" dur="2000" fill="hold"/>
                                        <p:tgtEl>
                                          <p:spTgt spid="54"/>
                                        </p:tgtEl>
                                        <p:attrNameLst>
                                          <p:attrName>stroke.on</p:attrName>
                                        </p:attrNameLst>
                                      </p:cBhvr>
                                      <p:to>
                                        <p:strVal val="true"/>
                                      </p:to>
                                    </p:set>
                                  </p:childTnLst>
                                  <p:subTnLst>
                                    <p:animClr clrSpc="rgb" dir="cw">
                                      <p:cBhvr override="childStyle">
                                        <p:cTn dur="1" fill="hold" display="0" masterRel="nextClick" afterEffect="1"/>
                                        <p:tgtEl>
                                          <p:spTgt spid="54"/>
                                        </p:tgtEl>
                                        <p:attrNameLst>
                                          <p:attrName>ppt_c</p:attrName>
                                        </p:attrNameLst>
                                      </p:cBhvr>
                                      <p:to>
                                        <a:srgbClr val="FF0000"/>
                                      </p:to>
                                    </p:animClr>
                                  </p:subTnLst>
                                </p:cTn>
                              </p:par>
                            </p:childTnLst>
                          </p:cTn>
                        </p:par>
                        <p:par>
                          <p:cTn id="40" fill="hold" nodeType="afterGroup">
                            <p:stCondLst>
                              <p:cond delay="3000"/>
                            </p:stCondLst>
                            <p:childTnLst>
                              <p:par>
                                <p:cTn id="41" presetID="19" presetClass="emph" presetSubtype="0" fill="hold" grpId="0" nodeType="afterEffect">
                                  <p:stCondLst>
                                    <p:cond delay="0"/>
                                  </p:stCondLst>
                                  <p:childTnLst>
                                    <p:animClr clrSpc="rgb" dir="cw">
                                      <p:cBhvr override="childStyle">
                                        <p:cTn id="42" dur="500" fill="hold"/>
                                        <p:tgtEl>
                                          <p:spTgt spid="6"/>
                                        </p:tgtEl>
                                        <p:attrNameLst>
                                          <p:attrName>style.color</p:attrName>
                                        </p:attrNameLst>
                                      </p:cBhvr>
                                      <p:to>
                                        <a:schemeClr val="accent2"/>
                                      </p:to>
                                    </p:animClr>
                                    <p:animClr clrSpc="rgb" dir="cw">
                                      <p:cBhvr>
                                        <p:cTn id="43" dur="500" fill="hold"/>
                                        <p:tgtEl>
                                          <p:spTgt spid="6"/>
                                        </p:tgtEl>
                                        <p:attrNameLst>
                                          <p:attrName>fillcolor</p:attrName>
                                        </p:attrNameLst>
                                      </p:cBhvr>
                                      <p:to>
                                        <a:schemeClr val="accent2"/>
                                      </p:to>
                                    </p:animClr>
                                    <p:set>
                                      <p:cBhvr>
                                        <p:cTn id="44" dur="500" fill="hold"/>
                                        <p:tgtEl>
                                          <p:spTgt spid="6"/>
                                        </p:tgtEl>
                                        <p:attrNameLst>
                                          <p:attrName>fill.type</p:attrName>
                                        </p:attrNameLst>
                                      </p:cBhvr>
                                      <p:to>
                                        <p:strVal val="solid"/>
                                      </p:to>
                                    </p:set>
                                    <p:set>
                                      <p:cBhvr>
                                        <p:cTn id="45" dur="500" fill="hold"/>
                                        <p:tgtEl>
                                          <p:spTgt spid="6"/>
                                        </p:tgtEl>
                                        <p:attrNameLst>
                                          <p:attrName>fill.on</p:attrName>
                                        </p:attrNameLst>
                                      </p:cBhvr>
                                      <p:to>
                                        <p:strVal val="true"/>
                                      </p:to>
                                    </p:set>
                                  </p:childTnLst>
                                  <p:subTnLst>
                                    <p:animClr clrSpc="rgb" dir="cw">
                                      <p:cBhvr override="childStyle">
                                        <p:cTn dur="1" fill="hold" display="0" masterRel="nextClick" afterEffect="1"/>
                                        <p:tgtEl>
                                          <p:spTgt spid="6"/>
                                        </p:tgtEl>
                                        <p:attrNameLst>
                                          <p:attrName>ppt_c</p:attrName>
                                        </p:attrNameLst>
                                      </p:cBhvr>
                                      <p:to>
                                        <a:srgbClr val="FF0000"/>
                                      </p:to>
                                    </p:animClr>
                                  </p:subTnLst>
                                </p:cTn>
                              </p:par>
                            </p:childTnLst>
                          </p:cTn>
                        </p:par>
                      </p:childTnLst>
                    </p:cTn>
                  </p:par>
                  <p:par>
                    <p:cTn id="46" fill="hold" nodeType="clickPar">
                      <p:stCondLst>
                        <p:cond delay="indefinite"/>
                      </p:stCondLst>
                      <p:childTnLst>
                        <p:par>
                          <p:cTn id="47" fill="hold" nodeType="withGroup">
                            <p:stCondLst>
                              <p:cond delay="0"/>
                            </p:stCondLst>
                            <p:childTnLst>
                              <p:par>
                                <p:cTn id="48" presetID="7" presetClass="emph" presetSubtype="2" fill="hold" nodeType="clickEffect">
                                  <p:stCondLst>
                                    <p:cond delay="0"/>
                                  </p:stCondLst>
                                  <p:childTnLst>
                                    <p:animClr clrSpc="rgb" dir="cw">
                                      <p:cBhvr>
                                        <p:cTn id="49" dur="2000" fill="hold"/>
                                        <p:tgtEl>
                                          <p:spTgt spid="104"/>
                                        </p:tgtEl>
                                        <p:attrNameLst>
                                          <p:attrName>stroke.color</p:attrName>
                                        </p:attrNameLst>
                                      </p:cBhvr>
                                      <p:to>
                                        <a:schemeClr val="accent2"/>
                                      </p:to>
                                    </p:animClr>
                                    <p:set>
                                      <p:cBhvr>
                                        <p:cTn id="50" dur="2000" fill="hold"/>
                                        <p:tgtEl>
                                          <p:spTgt spid="104"/>
                                        </p:tgtEl>
                                        <p:attrNameLst>
                                          <p:attrName>stroke.on</p:attrName>
                                        </p:attrNameLst>
                                      </p:cBhvr>
                                      <p:to>
                                        <p:strVal val="true"/>
                                      </p:to>
                                    </p:set>
                                  </p:childTnLst>
                                  <p:subTnLst>
                                    <p:animClr clrSpc="rgb" dir="cw">
                                      <p:cBhvr override="childStyle">
                                        <p:cTn dur="1" fill="hold" display="0" masterRel="nextClick" afterEffect="1"/>
                                        <p:tgtEl>
                                          <p:spTgt spid="104"/>
                                        </p:tgtEl>
                                        <p:attrNameLst>
                                          <p:attrName>ppt_c</p:attrName>
                                        </p:attrNameLst>
                                      </p:cBhvr>
                                      <p:to>
                                        <a:srgbClr val="FF0000"/>
                                      </p:to>
                                    </p:animClr>
                                  </p:subTnLst>
                                </p:cTn>
                              </p:par>
                            </p:childTnLst>
                          </p:cTn>
                        </p:par>
                        <p:par>
                          <p:cTn id="51" fill="hold" nodeType="afterGroup">
                            <p:stCondLst>
                              <p:cond delay="2000"/>
                            </p:stCondLst>
                            <p:childTnLst>
                              <p:par>
                                <p:cTn id="52" presetID="7" presetClass="emph" presetSubtype="2" fill="hold" nodeType="afterEffect">
                                  <p:stCondLst>
                                    <p:cond delay="0"/>
                                  </p:stCondLst>
                                  <p:childTnLst>
                                    <p:animClr clrSpc="rgb" dir="cw">
                                      <p:cBhvr>
                                        <p:cTn id="53" dur="2000" fill="hold"/>
                                        <p:tgtEl>
                                          <p:spTgt spid="107"/>
                                        </p:tgtEl>
                                        <p:attrNameLst>
                                          <p:attrName>stroke.color</p:attrName>
                                        </p:attrNameLst>
                                      </p:cBhvr>
                                      <p:to>
                                        <a:schemeClr val="accent2"/>
                                      </p:to>
                                    </p:animClr>
                                    <p:set>
                                      <p:cBhvr>
                                        <p:cTn id="54" dur="2000" fill="hold"/>
                                        <p:tgtEl>
                                          <p:spTgt spid="107"/>
                                        </p:tgtEl>
                                        <p:attrNameLst>
                                          <p:attrName>stroke.on</p:attrName>
                                        </p:attrNameLst>
                                      </p:cBhvr>
                                      <p:to>
                                        <p:strVal val="true"/>
                                      </p:to>
                                    </p:set>
                                  </p:childTnLst>
                                  <p:subTnLst>
                                    <p:animClr clrSpc="rgb" dir="cw">
                                      <p:cBhvr override="childStyle">
                                        <p:cTn dur="1" fill="hold" display="0" masterRel="nextClick" afterEffect="1"/>
                                        <p:tgtEl>
                                          <p:spTgt spid="107"/>
                                        </p:tgtEl>
                                        <p:attrNameLst>
                                          <p:attrName>ppt_c</p:attrName>
                                        </p:attrNameLst>
                                      </p:cBhvr>
                                      <p:to>
                                        <a:srgbClr val="FF0000"/>
                                      </p:to>
                                    </p:animClr>
                                  </p:subTnLst>
                                </p:cTn>
                              </p:par>
                              <p:par>
                                <p:cTn id="55" presetID="24" presetClass="emph" presetSubtype="0" repeatCount="2000" fill="remove" nodeType="withEffect">
                                  <p:stCondLst>
                                    <p:cond delay="0"/>
                                  </p:stCondLst>
                                  <p:childTnLst>
                                    <p:animClr clrSpc="hsl" dir="cw">
                                      <p:cBhvr override="childStyle">
                                        <p:cTn id="56" dur="500" fill="hold"/>
                                        <p:tgtEl>
                                          <p:spTgt spid="52"/>
                                        </p:tgtEl>
                                        <p:attrNameLst>
                                          <p:attrName>style.color</p:attrName>
                                        </p:attrNameLst>
                                      </p:cBhvr>
                                      <p:by>
                                        <p:hsl h="0" s="-12549" l="-25098"/>
                                      </p:by>
                                    </p:animClr>
                                    <p:animClr clrSpc="hsl" dir="cw">
                                      <p:cBhvr>
                                        <p:cTn id="57" dur="500" fill="hold"/>
                                        <p:tgtEl>
                                          <p:spTgt spid="52"/>
                                        </p:tgtEl>
                                        <p:attrNameLst>
                                          <p:attrName>fillcolor</p:attrName>
                                        </p:attrNameLst>
                                      </p:cBhvr>
                                      <p:by>
                                        <p:hsl h="0" s="-12549" l="-25098"/>
                                      </p:by>
                                    </p:animClr>
                                    <p:animClr clrSpc="hsl" dir="cw">
                                      <p:cBhvr>
                                        <p:cTn id="58" dur="500" fill="hold"/>
                                        <p:tgtEl>
                                          <p:spTgt spid="52"/>
                                        </p:tgtEl>
                                        <p:attrNameLst>
                                          <p:attrName>stroke.color</p:attrName>
                                        </p:attrNameLst>
                                      </p:cBhvr>
                                      <p:by>
                                        <p:hsl h="0" s="-12549" l="-25098"/>
                                      </p:by>
                                    </p:animClr>
                                    <p:set>
                                      <p:cBhvr>
                                        <p:cTn id="59" dur="500" fill="hold"/>
                                        <p:tgtEl>
                                          <p:spTgt spid="52"/>
                                        </p:tgtEl>
                                        <p:attrNameLst>
                                          <p:attrName>fill.type</p:attrName>
                                        </p:attrNameLst>
                                      </p:cBhvr>
                                      <p:to>
                                        <p:strVal val="solid"/>
                                      </p:to>
                                    </p:set>
                                  </p:childTnLst>
                                </p:cTn>
                              </p:par>
                              <p:par>
                                <p:cTn id="60" presetID="7" presetClass="emph" presetSubtype="2" fill="hold" nodeType="withEffect">
                                  <p:stCondLst>
                                    <p:cond delay="0"/>
                                  </p:stCondLst>
                                  <p:childTnLst>
                                    <p:animClr clrSpc="rgb" dir="cw">
                                      <p:cBhvr>
                                        <p:cTn id="61" dur="2000" fill="hold"/>
                                        <p:tgtEl>
                                          <p:spTgt spid="11"/>
                                        </p:tgtEl>
                                        <p:attrNameLst>
                                          <p:attrName>stroke.color</p:attrName>
                                        </p:attrNameLst>
                                      </p:cBhvr>
                                      <p:to>
                                        <a:schemeClr val="accent2"/>
                                      </p:to>
                                    </p:animClr>
                                    <p:set>
                                      <p:cBhvr>
                                        <p:cTn id="62" dur="2000" fill="hold"/>
                                        <p:tgtEl>
                                          <p:spTgt spid="11"/>
                                        </p:tgtEl>
                                        <p:attrNameLst>
                                          <p:attrName>stroke.on</p:attrName>
                                        </p:attrNameLst>
                                      </p:cBhvr>
                                      <p:to>
                                        <p:strVal val="true"/>
                                      </p:to>
                                    </p:set>
                                  </p:childTnLst>
                                  <p:subTnLst>
                                    <p:animClr clrSpc="rgb" dir="cw">
                                      <p:cBhvr override="childStyle">
                                        <p:cTn dur="1" fill="hold" display="0" masterRel="nextClick" afterEffect="1"/>
                                        <p:tgtEl>
                                          <p:spTgt spid="11"/>
                                        </p:tgtEl>
                                        <p:attrNameLst>
                                          <p:attrName>ppt_c</p:attrName>
                                        </p:attrNameLst>
                                      </p:cBhvr>
                                      <p:to>
                                        <a:schemeClr val="hlink"/>
                                      </p:to>
                                    </p:animClr>
                                  </p:subTnLst>
                                </p:cTn>
                              </p:par>
                            </p:childTnLst>
                          </p:cTn>
                        </p:par>
                        <p:par>
                          <p:cTn id="63" fill="hold" nodeType="afterGroup">
                            <p:stCondLst>
                              <p:cond delay="4000"/>
                            </p:stCondLst>
                            <p:childTnLst>
                              <p:par>
                                <p:cTn id="64" presetID="7" presetClass="emph" presetSubtype="2" fill="hold" nodeType="afterEffect">
                                  <p:stCondLst>
                                    <p:cond delay="0"/>
                                  </p:stCondLst>
                                  <p:childTnLst>
                                    <p:animClr clrSpc="rgb" dir="cw">
                                      <p:cBhvr>
                                        <p:cTn id="65" dur="2000" fill="hold"/>
                                        <p:tgtEl>
                                          <p:spTgt spid="45"/>
                                        </p:tgtEl>
                                        <p:attrNameLst>
                                          <p:attrName>stroke.color</p:attrName>
                                        </p:attrNameLst>
                                      </p:cBhvr>
                                      <p:to>
                                        <a:schemeClr val="accent2"/>
                                      </p:to>
                                    </p:animClr>
                                    <p:set>
                                      <p:cBhvr>
                                        <p:cTn id="66" dur="2000" fill="hold"/>
                                        <p:tgtEl>
                                          <p:spTgt spid="45"/>
                                        </p:tgtEl>
                                        <p:attrNameLst>
                                          <p:attrName>stroke.on</p:attrName>
                                        </p:attrNameLst>
                                      </p:cBhvr>
                                      <p:to>
                                        <p:strVal val="true"/>
                                      </p:to>
                                    </p:set>
                                  </p:childTnLst>
                                  <p:subTnLst>
                                    <p:animClr clrSpc="rgb" dir="cw">
                                      <p:cBhvr override="childStyle">
                                        <p:cTn dur="1" fill="hold" display="0" masterRel="nextClick" afterEffect="1"/>
                                        <p:tgtEl>
                                          <p:spTgt spid="45"/>
                                        </p:tgtEl>
                                        <p:attrNameLst>
                                          <p:attrName>ppt_c</p:attrName>
                                        </p:attrNameLst>
                                      </p:cBhvr>
                                      <p:to>
                                        <a:srgbClr val="FF0000"/>
                                      </p:to>
                                    </p:animClr>
                                  </p:subTnLst>
                                </p:cTn>
                              </p:par>
                            </p:childTnLst>
                          </p:cTn>
                        </p:par>
                        <p:par>
                          <p:cTn id="67" fill="hold" nodeType="afterGroup">
                            <p:stCondLst>
                              <p:cond delay="6000"/>
                            </p:stCondLst>
                            <p:childTnLst>
                              <p:par>
                                <p:cTn id="68" presetID="19" presetClass="emph" presetSubtype="0" fill="hold" grpId="0" nodeType="afterEffect">
                                  <p:stCondLst>
                                    <p:cond delay="0"/>
                                  </p:stCondLst>
                                  <p:childTnLst>
                                    <p:animClr clrSpc="rgb" dir="cw">
                                      <p:cBhvr override="childStyle">
                                        <p:cTn id="69" dur="500" fill="hold"/>
                                        <p:tgtEl>
                                          <p:spTgt spid="23"/>
                                        </p:tgtEl>
                                        <p:attrNameLst>
                                          <p:attrName>style.color</p:attrName>
                                        </p:attrNameLst>
                                      </p:cBhvr>
                                      <p:to>
                                        <a:schemeClr val="accent2"/>
                                      </p:to>
                                    </p:animClr>
                                    <p:animClr clrSpc="rgb" dir="cw">
                                      <p:cBhvr>
                                        <p:cTn id="70" dur="500" fill="hold"/>
                                        <p:tgtEl>
                                          <p:spTgt spid="23"/>
                                        </p:tgtEl>
                                        <p:attrNameLst>
                                          <p:attrName>fillcolor</p:attrName>
                                        </p:attrNameLst>
                                      </p:cBhvr>
                                      <p:to>
                                        <a:schemeClr val="accent2"/>
                                      </p:to>
                                    </p:animClr>
                                    <p:set>
                                      <p:cBhvr>
                                        <p:cTn id="71" dur="500" fill="hold"/>
                                        <p:tgtEl>
                                          <p:spTgt spid="23"/>
                                        </p:tgtEl>
                                        <p:attrNameLst>
                                          <p:attrName>fill.type</p:attrName>
                                        </p:attrNameLst>
                                      </p:cBhvr>
                                      <p:to>
                                        <p:strVal val="solid"/>
                                      </p:to>
                                    </p:set>
                                    <p:set>
                                      <p:cBhvr>
                                        <p:cTn id="72" dur="500" fill="hold"/>
                                        <p:tgtEl>
                                          <p:spTgt spid="23"/>
                                        </p:tgtEl>
                                        <p:attrNameLst>
                                          <p:attrName>fill.on</p:attrName>
                                        </p:attrNameLst>
                                      </p:cBhvr>
                                      <p:to>
                                        <p:strVal val="true"/>
                                      </p:to>
                                    </p:set>
                                  </p:childTnLst>
                                  <p:subTnLst>
                                    <p:animClr clrSpc="rgb" dir="cw">
                                      <p:cBhvr override="childStyle">
                                        <p:cTn dur="1" fill="hold" display="0" masterRel="nextClick" afterEffect="1"/>
                                        <p:tgtEl>
                                          <p:spTgt spid="23"/>
                                        </p:tgtEl>
                                        <p:attrNameLst>
                                          <p:attrName>ppt_c</p:attrName>
                                        </p:attrNameLst>
                                      </p:cBhvr>
                                      <p:to>
                                        <a:srgbClr val="FF0000"/>
                                      </p:to>
                                    </p:animClr>
                                  </p:subTnLst>
                                </p:cTn>
                              </p:par>
                            </p:childTnLst>
                          </p:cTn>
                        </p:par>
                        <p:par>
                          <p:cTn id="73" fill="hold" nodeType="afterGroup">
                            <p:stCondLst>
                              <p:cond delay="6500"/>
                            </p:stCondLst>
                            <p:childTnLst>
                              <p:par>
                                <p:cTn id="74" presetID="7" presetClass="emph" presetSubtype="2" fill="hold" nodeType="afterEffect">
                                  <p:stCondLst>
                                    <p:cond delay="0"/>
                                  </p:stCondLst>
                                  <p:childTnLst>
                                    <p:animClr clrSpc="rgb" dir="cw">
                                      <p:cBhvr>
                                        <p:cTn id="75" dur="2000" fill="hold"/>
                                        <p:tgtEl>
                                          <p:spTgt spid="47"/>
                                        </p:tgtEl>
                                        <p:attrNameLst>
                                          <p:attrName>stroke.color</p:attrName>
                                        </p:attrNameLst>
                                      </p:cBhvr>
                                      <p:to>
                                        <a:schemeClr val="accent2"/>
                                      </p:to>
                                    </p:animClr>
                                    <p:set>
                                      <p:cBhvr>
                                        <p:cTn id="76" dur="2000" fill="hold"/>
                                        <p:tgtEl>
                                          <p:spTgt spid="47"/>
                                        </p:tgtEl>
                                        <p:attrNameLst>
                                          <p:attrName>stroke.on</p:attrName>
                                        </p:attrNameLst>
                                      </p:cBhvr>
                                      <p:to>
                                        <p:strVal val="true"/>
                                      </p:to>
                                    </p:set>
                                  </p:childTnLst>
                                  <p:subTnLst>
                                    <p:animClr clrSpc="rgb" dir="cw">
                                      <p:cBhvr override="childStyle">
                                        <p:cTn dur="1" fill="hold" display="0" masterRel="nextClick" afterEffect="1"/>
                                        <p:tgtEl>
                                          <p:spTgt spid="47"/>
                                        </p:tgtEl>
                                        <p:attrNameLst>
                                          <p:attrName>ppt_c</p:attrName>
                                        </p:attrNameLst>
                                      </p:cBhvr>
                                      <p:to>
                                        <a:srgbClr val="FF0000"/>
                                      </p:to>
                                    </p:animClr>
                                  </p:subTnLst>
                                </p:cTn>
                              </p:par>
                            </p:childTnLst>
                          </p:cTn>
                        </p:par>
                        <p:par>
                          <p:cTn id="77" fill="hold" nodeType="afterGroup">
                            <p:stCondLst>
                              <p:cond delay="8500"/>
                            </p:stCondLst>
                            <p:childTnLst>
                              <p:par>
                                <p:cTn id="78" presetID="19" presetClass="emph" presetSubtype="0" fill="hold" grpId="0" nodeType="afterEffect">
                                  <p:stCondLst>
                                    <p:cond delay="0"/>
                                  </p:stCondLst>
                                  <p:childTnLst>
                                    <p:animClr clrSpc="rgb" dir="cw">
                                      <p:cBhvr override="childStyle">
                                        <p:cTn id="79" dur="500" fill="hold"/>
                                        <p:tgtEl>
                                          <p:spTgt spid="26"/>
                                        </p:tgtEl>
                                        <p:attrNameLst>
                                          <p:attrName>style.color</p:attrName>
                                        </p:attrNameLst>
                                      </p:cBhvr>
                                      <p:to>
                                        <a:schemeClr val="accent2"/>
                                      </p:to>
                                    </p:animClr>
                                    <p:animClr clrSpc="rgb" dir="cw">
                                      <p:cBhvr>
                                        <p:cTn id="80" dur="500" fill="hold"/>
                                        <p:tgtEl>
                                          <p:spTgt spid="26"/>
                                        </p:tgtEl>
                                        <p:attrNameLst>
                                          <p:attrName>fillcolor</p:attrName>
                                        </p:attrNameLst>
                                      </p:cBhvr>
                                      <p:to>
                                        <a:schemeClr val="accent2"/>
                                      </p:to>
                                    </p:animClr>
                                    <p:set>
                                      <p:cBhvr>
                                        <p:cTn id="81" dur="500" fill="hold"/>
                                        <p:tgtEl>
                                          <p:spTgt spid="26"/>
                                        </p:tgtEl>
                                        <p:attrNameLst>
                                          <p:attrName>fill.type</p:attrName>
                                        </p:attrNameLst>
                                      </p:cBhvr>
                                      <p:to>
                                        <p:strVal val="solid"/>
                                      </p:to>
                                    </p:set>
                                    <p:set>
                                      <p:cBhvr>
                                        <p:cTn id="82" dur="500" fill="hold"/>
                                        <p:tgtEl>
                                          <p:spTgt spid="26"/>
                                        </p:tgtEl>
                                        <p:attrNameLst>
                                          <p:attrName>fill.on</p:attrName>
                                        </p:attrNameLst>
                                      </p:cBhvr>
                                      <p:to>
                                        <p:strVal val="true"/>
                                      </p:to>
                                    </p:set>
                                  </p:childTnLst>
                                  <p:subTnLst>
                                    <p:animClr clrSpc="rgb" dir="cw">
                                      <p:cBhvr override="childStyle">
                                        <p:cTn dur="1" fill="hold" display="0" masterRel="nextClick" afterEffect="1"/>
                                        <p:tgtEl>
                                          <p:spTgt spid="26"/>
                                        </p:tgtEl>
                                        <p:attrNameLst>
                                          <p:attrName>ppt_c</p:attrName>
                                        </p:attrNameLst>
                                      </p:cBhvr>
                                      <p:to>
                                        <a:srgbClr val="FF0000"/>
                                      </p:to>
                                    </p:animClr>
                                  </p:subTnLst>
                                </p:cTn>
                              </p:par>
                            </p:childTnLst>
                          </p:cTn>
                        </p:par>
                        <p:par>
                          <p:cTn id="83" fill="hold" nodeType="afterGroup">
                            <p:stCondLst>
                              <p:cond delay="9000"/>
                            </p:stCondLst>
                            <p:childTnLst>
                              <p:par>
                                <p:cTn id="84" presetID="7" presetClass="emph" presetSubtype="2" fill="hold" nodeType="afterEffect">
                                  <p:stCondLst>
                                    <p:cond delay="0"/>
                                  </p:stCondLst>
                                  <p:childTnLst>
                                    <p:animClr clrSpc="rgb" dir="cw">
                                      <p:cBhvr>
                                        <p:cTn id="85" dur="1000" fill="hold"/>
                                        <p:tgtEl>
                                          <p:spTgt spid="27"/>
                                        </p:tgtEl>
                                        <p:attrNameLst>
                                          <p:attrName>stroke.color</p:attrName>
                                        </p:attrNameLst>
                                      </p:cBhvr>
                                      <p:to>
                                        <a:schemeClr val="accent2"/>
                                      </p:to>
                                    </p:animClr>
                                    <p:set>
                                      <p:cBhvr>
                                        <p:cTn id="86" dur="1000" fill="hold"/>
                                        <p:tgtEl>
                                          <p:spTgt spid="27"/>
                                        </p:tgtEl>
                                        <p:attrNameLst>
                                          <p:attrName>stroke.on</p:attrName>
                                        </p:attrNameLst>
                                      </p:cBhvr>
                                      <p:to>
                                        <p:strVal val="true"/>
                                      </p:to>
                                    </p:set>
                                  </p:childTnLst>
                                  <p:subTnLst>
                                    <p:animClr clrSpc="rgb" dir="cw">
                                      <p:cBhvr override="childStyle">
                                        <p:cTn dur="1" fill="hold" display="0" masterRel="nextClick" afterEffect="1"/>
                                        <p:tgtEl>
                                          <p:spTgt spid="27"/>
                                        </p:tgtEl>
                                        <p:attrNameLst>
                                          <p:attrName>ppt_c</p:attrName>
                                        </p:attrNameLst>
                                      </p:cBhvr>
                                      <p:to>
                                        <a:schemeClr val="hlink"/>
                                      </p:to>
                                    </p:animClr>
                                  </p:subTnLst>
                                </p:cTn>
                              </p:par>
                            </p:childTnLst>
                          </p:cTn>
                        </p:par>
                        <p:par>
                          <p:cTn id="87" fill="hold" nodeType="afterGroup">
                            <p:stCondLst>
                              <p:cond delay="10000"/>
                            </p:stCondLst>
                            <p:childTnLst>
                              <p:par>
                                <p:cTn id="88" presetID="7" presetClass="emph" presetSubtype="2" fill="hold" nodeType="afterEffect">
                                  <p:stCondLst>
                                    <p:cond delay="0"/>
                                  </p:stCondLst>
                                  <p:childTnLst>
                                    <p:animClr clrSpc="rgb" dir="cw">
                                      <p:cBhvr>
                                        <p:cTn id="89" dur="1000" fill="hold"/>
                                        <p:tgtEl>
                                          <p:spTgt spid="49"/>
                                        </p:tgtEl>
                                        <p:attrNameLst>
                                          <p:attrName>stroke.color</p:attrName>
                                        </p:attrNameLst>
                                      </p:cBhvr>
                                      <p:to>
                                        <a:schemeClr val="accent2"/>
                                      </p:to>
                                    </p:animClr>
                                    <p:set>
                                      <p:cBhvr>
                                        <p:cTn id="90" dur="1000" fill="hold"/>
                                        <p:tgtEl>
                                          <p:spTgt spid="49"/>
                                        </p:tgtEl>
                                        <p:attrNameLst>
                                          <p:attrName>stroke.on</p:attrName>
                                        </p:attrNameLst>
                                      </p:cBhvr>
                                      <p:to>
                                        <p:strVal val="true"/>
                                      </p:to>
                                    </p:set>
                                  </p:childTnLst>
                                  <p:subTnLst>
                                    <p:animClr clrSpc="rgb" dir="cw">
                                      <p:cBhvr override="childStyle">
                                        <p:cTn dur="1" fill="hold" display="0" masterRel="nextClick" afterEffect="1"/>
                                        <p:tgtEl>
                                          <p:spTgt spid="49"/>
                                        </p:tgtEl>
                                        <p:attrNameLst>
                                          <p:attrName>ppt_c</p:attrName>
                                        </p:attrNameLst>
                                      </p:cBhvr>
                                      <p:to>
                                        <a:srgbClr val="FF0000"/>
                                      </p:to>
                                    </p:animClr>
                                  </p:subTnLst>
                                </p:cTn>
                              </p:par>
                              <p:par>
                                <p:cTn id="91" presetID="7" presetClass="emph" presetSubtype="2" fill="hold" nodeType="withEffect">
                                  <p:stCondLst>
                                    <p:cond delay="0"/>
                                  </p:stCondLst>
                                  <p:childTnLst>
                                    <p:animClr clrSpc="rgb" dir="cw">
                                      <p:cBhvr>
                                        <p:cTn id="92" dur="1000" fill="hold"/>
                                        <p:tgtEl>
                                          <p:spTgt spid="59"/>
                                        </p:tgtEl>
                                        <p:attrNameLst>
                                          <p:attrName>stroke.color</p:attrName>
                                        </p:attrNameLst>
                                      </p:cBhvr>
                                      <p:to>
                                        <a:schemeClr val="accent2"/>
                                      </p:to>
                                    </p:animClr>
                                    <p:set>
                                      <p:cBhvr>
                                        <p:cTn id="93" dur="1000" fill="hold"/>
                                        <p:tgtEl>
                                          <p:spTgt spid="59"/>
                                        </p:tgtEl>
                                        <p:attrNameLst>
                                          <p:attrName>stroke.on</p:attrName>
                                        </p:attrNameLst>
                                      </p:cBhvr>
                                      <p:to>
                                        <p:strVal val="true"/>
                                      </p:to>
                                    </p:set>
                                  </p:childTnLst>
                                  <p:subTnLst>
                                    <p:animClr clrSpc="rgb" dir="cw">
                                      <p:cBhvr override="childStyle">
                                        <p:cTn dur="1" fill="hold" display="0" masterRel="nextClick" afterEffect="1"/>
                                        <p:tgtEl>
                                          <p:spTgt spid="59"/>
                                        </p:tgtEl>
                                        <p:attrNameLst>
                                          <p:attrName>ppt_c</p:attrName>
                                        </p:attrNameLst>
                                      </p:cBhvr>
                                      <p:to>
                                        <a:srgbClr val="FF0000"/>
                                      </p:to>
                                    </p:animClr>
                                  </p:subTnLst>
                                </p:cTn>
                              </p:par>
                              <p:par>
                                <p:cTn id="94" presetID="7" presetClass="emph" presetSubtype="2" fill="hold" nodeType="withEffect">
                                  <p:stCondLst>
                                    <p:cond delay="0"/>
                                  </p:stCondLst>
                                  <p:childTnLst>
                                    <p:animClr clrSpc="rgb" dir="cw">
                                      <p:cBhvr>
                                        <p:cTn id="95" dur="1000" fill="hold"/>
                                        <p:tgtEl>
                                          <p:spTgt spid="108"/>
                                        </p:tgtEl>
                                        <p:attrNameLst>
                                          <p:attrName>stroke.color</p:attrName>
                                        </p:attrNameLst>
                                      </p:cBhvr>
                                      <p:to>
                                        <a:schemeClr val="accent2"/>
                                      </p:to>
                                    </p:animClr>
                                    <p:set>
                                      <p:cBhvr>
                                        <p:cTn id="96" dur="1000" fill="hold"/>
                                        <p:tgtEl>
                                          <p:spTgt spid="108"/>
                                        </p:tgtEl>
                                        <p:attrNameLst>
                                          <p:attrName>stroke.on</p:attrName>
                                        </p:attrNameLst>
                                      </p:cBhvr>
                                      <p:to>
                                        <p:strVal val="true"/>
                                      </p:to>
                                    </p:set>
                                  </p:childTnLst>
                                  <p:subTnLst>
                                    <p:animClr clrSpc="rgb" dir="cw">
                                      <p:cBhvr override="childStyle">
                                        <p:cTn dur="1" fill="hold" display="0" masterRel="nextClick" afterEffect="1"/>
                                        <p:tgtEl>
                                          <p:spTgt spid="108"/>
                                        </p:tgtEl>
                                        <p:attrNameLst>
                                          <p:attrName>ppt_c</p:attrName>
                                        </p:attrNameLst>
                                      </p:cBhvr>
                                      <p:to>
                                        <a:srgbClr val="FF0000"/>
                                      </p:to>
                                    </p:animClr>
                                  </p:subTnLst>
                                </p:cTn>
                              </p:par>
                            </p:childTnLst>
                          </p:cTn>
                        </p:par>
                      </p:childTnLst>
                    </p:cTn>
                  </p:par>
                </p:childTnLst>
              </p:cTn>
              <p:prevCondLst>
                <p:cond evt="onPrev" delay="0">
                  <p:tgtEl>
                    <p:sldTgt/>
                  </p:tgtEl>
                </p:cond>
              </p:prevCondLst>
              <p:nextCondLst>
                <p:cond evt="onNext" delay="0">
                  <p:tgtEl>
                    <p:sldTgt/>
                  </p:tgtEl>
                </p:cond>
              </p:nextCondLst>
            </p:seq>
            <p:seq concurrent="1" nextAc="seek">
              <p:cTn id="97" restart="whenNotActive" fill="hold" evtFilter="cancelBubble" nodeType="interactiveSeq">
                <p:stCondLst>
                  <p:cond evt="onClick" delay="0">
                    <p:tgtEl>
                      <p:spTgt spid="2"/>
                    </p:tgtEl>
                  </p:cond>
                </p:stCondLst>
                <p:endSync evt="end" delay="0">
                  <p:rtn val="all"/>
                </p:endSync>
                <p:childTnLst>
                  <p:par>
                    <p:cTn id="98" fill="hold" nodeType="clickPar">
                      <p:stCondLst>
                        <p:cond delay="0"/>
                      </p:stCondLst>
                      <p:childTnLst>
                        <p:par>
                          <p:cTn id="99" fill="hold" nodeType="withGroup">
                            <p:stCondLst>
                              <p:cond delay="0"/>
                            </p:stCondLst>
                            <p:childTnLst>
                              <p:par>
                                <p:cTn id="100" presetID="24" presetClass="emph" presetSubtype="0" repeatCount="2000" fill="remove" nodeType="withEffect">
                                  <p:stCondLst>
                                    <p:cond delay="0"/>
                                  </p:stCondLst>
                                  <p:childTnLst>
                                    <p:animClr clrSpc="hsl" dir="cw">
                                      <p:cBhvr override="childStyle">
                                        <p:cTn id="101" dur="500" fill="hold"/>
                                        <p:tgtEl>
                                          <p:spTgt spid="51"/>
                                        </p:tgtEl>
                                        <p:attrNameLst>
                                          <p:attrName>style.color</p:attrName>
                                        </p:attrNameLst>
                                      </p:cBhvr>
                                      <p:by>
                                        <p:hsl h="0" s="-12549" l="-25098"/>
                                      </p:by>
                                    </p:animClr>
                                    <p:animClr clrSpc="hsl" dir="cw">
                                      <p:cBhvr>
                                        <p:cTn id="102" dur="500" fill="hold"/>
                                        <p:tgtEl>
                                          <p:spTgt spid="51"/>
                                        </p:tgtEl>
                                        <p:attrNameLst>
                                          <p:attrName>fillcolor</p:attrName>
                                        </p:attrNameLst>
                                      </p:cBhvr>
                                      <p:by>
                                        <p:hsl h="0" s="-12549" l="-25098"/>
                                      </p:by>
                                    </p:animClr>
                                    <p:animClr clrSpc="hsl" dir="cw">
                                      <p:cBhvr>
                                        <p:cTn id="103" dur="500" fill="hold"/>
                                        <p:tgtEl>
                                          <p:spTgt spid="51"/>
                                        </p:tgtEl>
                                        <p:attrNameLst>
                                          <p:attrName>stroke.color</p:attrName>
                                        </p:attrNameLst>
                                      </p:cBhvr>
                                      <p:by>
                                        <p:hsl h="0" s="-12549" l="-25098"/>
                                      </p:by>
                                    </p:animClr>
                                    <p:set>
                                      <p:cBhvr>
                                        <p:cTn id="104" dur="500" fill="hold"/>
                                        <p:tgtEl>
                                          <p:spTgt spid="51"/>
                                        </p:tgtEl>
                                        <p:attrNameLst>
                                          <p:attrName>fill.type</p:attrName>
                                        </p:attrNameLst>
                                      </p:cBhvr>
                                      <p:to>
                                        <p:strVal val="solid"/>
                                      </p:to>
                                    </p:set>
                                  </p:childTnLst>
                                </p:cTn>
                              </p:par>
                            </p:childTnLst>
                          </p:cTn>
                        </p:par>
                      </p:childTnLst>
                    </p:cTn>
                  </p:par>
                </p:childTnLst>
              </p:cTn>
              <p:nextCondLst>
                <p:cond evt="onClick" delay="0">
                  <p:tgtEl>
                    <p:spTgt spid="2"/>
                  </p:tgtEl>
                </p:cond>
              </p:nextCondLst>
            </p:seq>
          </p:childTnLst>
        </p:cTn>
      </p:par>
    </p:tnLst>
    <p:bldLst>
      <p:bldP spid="6" grpId="0" animBg="1"/>
      <p:bldP spid="23"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8"/>
          <p:cNvSpPr>
            <a:spLocks noChangeArrowheads="1"/>
          </p:cNvSpPr>
          <p:nvPr/>
        </p:nvSpPr>
        <p:spPr bwMode="auto">
          <a:xfrm>
            <a:off x="304800" y="1114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smtClean="0">
              <a:solidFill>
                <a:srgbClr val="000000"/>
              </a:solidFill>
            </a:endParaRPr>
          </a:p>
        </p:txBody>
      </p:sp>
      <p:sp>
        <p:nvSpPr>
          <p:cNvPr id="9219" name="Rectangle 1"/>
          <p:cNvSpPr>
            <a:spLocks noChangeArrowheads="1"/>
          </p:cNvSpPr>
          <p:nvPr/>
        </p:nvSpPr>
        <p:spPr bwMode="auto">
          <a:xfrm>
            <a:off x="533400" y="762000"/>
            <a:ext cx="8153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3200" smtClean="0">
                <a:solidFill>
                  <a:srgbClr val="0000FF"/>
                </a:solidFill>
                <a:latin typeface="Times New Roman" pitchFamily="18" charset="0"/>
                <a:cs typeface="Times New Roman" pitchFamily="18" charset="0"/>
              </a:rPr>
              <a:t>         </a:t>
            </a:r>
            <a:endParaRPr lang="vi-VN" sz="3200" smtClean="0">
              <a:solidFill>
                <a:srgbClr val="0000FF"/>
              </a:solidFill>
              <a:latin typeface="Times New Roman" pitchFamily="18" charset="0"/>
              <a:cs typeface="Times New Roman" pitchFamily="18" charset="0"/>
            </a:endParaRPr>
          </a:p>
        </p:txBody>
      </p:sp>
      <p:sp>
        <p:nvSpPr>
          <p:cNvPr id="9220" name="Rectangle 2"/>
          <p:cNvSpPr>
            <a:spLocks noChangeArrowheads="1"/>
          </p:cNvSpPr>
          <p:nvPr/>
        </p:nvSpPr>
        <p:spPr bwMode="auto">
          <a:xfrm>
            <a:off x="914400" y="-615950"/>
            <a:ext cx="8115300" cy="748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en-US" sz="3200" b="1" smtClean="0">
              <a:solidFill>
                <a:srgbClr val="FF0000"/>
              </a:solidFill>
              <a:latin typeface="Times New Roman" pitchFamily="18" charset="0"/>
              <a:cs typeface="Times New Roman" pitchFamily="18" charset="0"/>
            </a:endParaRPr>
          </a:p>
          <a:p>
            <a:r>
              <a:rPr lang="en-US" sz="3200" b="1" smtClean="0">
                <a:solidFill>
                  <a:srgbClr val="FF0000"/>
                </a:solidFill>
                <a:latin typeface="Times New Roman" pitchFamily="18" charset="0"/>
                <a:cs typeface="Times New Roman" pitchFamily="18" charset="0"/>
              </a:rPr>
              <a:t> 2. Các bước tiến hành: </a:t>
            </a:r>
          </a:p>
          <a:p>
            <a:r>
              <a:rPr lang="en-US" sz="3200" b="1" smtClean="0">
                <a:solidFill>
                  <a:srgbClr val="FF0000"/>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Bước 1: Chuẩn bị</a:t>
            </a:r>
          </a:p>
          <a:p>
            <a:r>
              <a:rPr lang="en-US" sz="3200" smtClean="0">
                <a:solidFill>
                  <a:srgbClr val="0000FF"/>
                </a:solidFill>
                <a:latin typeface="Times New Roman" pitchFamily="18" charset="0"/>
                <a:cs typeface="Times New Roman" pitchFamily="18" charset="0"/>
              </a:rPr>
              <a:t>	- Tổ chức nơi làm việc thuận lợi, hợp lý, sắp xếp dụng cụ đồ nghề như mỏ hàn, kềm, nhíp ...để bên tay thuận, đồng hồ đo VOM để bên tay nghịch, các linh kiện đựng trong hộp nhiều ngăn để trước mặt.</a:t>
            </a:r>
          </a:p>
          <a:p>
            <a:r>
              <a:rPr lang="en-US" sz="3200" smtClean="0">
                <a:solidFill>
                  <a:srgbClr val="0000FF"/>
                </a:solidFill>
                <a:latin typeface="Times New Roman" pitchFamily="18" charset="0"/>
                <a:cs typeface="Times New Roman" pitchFamily="18" charset="0"/>
              </a:rPr>
              <a:t>	- Làm vệ sinh mỏ hàn, các chân linh kiện, vị trí hàn.</a:t>
            </a:r>
          </a:p>
          <a:p>
            <a:r>
              <a:rPr lang="en-US" sz="3200" smtClean="0">
                <a:solidFill>
                  <a:srgbClr val="0000FF"/>
                </a:solidFill>
                <a:latin typeface="Times New Roman" pitchFamily="18" charset="0"/>
                <a:cs typeface="Times New Roman" pitchFamily="18" charset="0"/>
              </a:rPr>
              <a:t>	Bước 2: Đo kiểm</a:t>
            </a:r>
          </a:p>
          <a:p>
            <a:r>
              <a:rPr lang="en-US" sz="3200" smtClean="0">
                <a:solidFill>
                  <a:srgbClr val="0000FF"/>
                </a:solidFill>
                <a:latin typeface="Times New Roman" pitchFamily="18" charset="0"/>
                <a:cs typeface="Times New Roman" pitchFamily="18" charset="0"/>
              </a:rPr>
              <a:t>	- Dùng VOM kiểm tra mỏ hàn, nếu mỏ hàn tốt ta cấp điện cho mỏ hàn.</a:t>
            </a:r>
          </a:p>
          <a:p>
            <a:endParaRPr lang="en-US" sz="3200" smtClean="0">
              <a:solidFill>
                <a:srgbClr val="0000FF"/>
              </a:solidFill>
              <a:latin typeface="Times New Roman" pitchFamily="18" charset="0"/>
              <a:cs typeface="Times New Roman" pitchFamily="18" charset="0"/>
            </a:endParaRPr>
          </a:p>
          <a:p>
            <a:r>
              <a:rPr lang="en-US" sz="3200" b="1" smtClean="0">
                <a:solidFill>
                  <a:srgbClr val="FF0000"/>
                </a:solidFill>
                <a:latin typeface="Times New Roman" pitchFamily="18" charset="0"/>
                <a:cs typeface="Times New Roman" pitchFamily="18" charset="0"/>
              </a:rPr>
              <a:t> </a:t>
            </a:r>
            <a:endParaRPr lang="en-US" sz="3200" smtClean="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576843216"/>
      </p:ext>
    </p:extLst>
  </p:cSld>
  <p:clrMapOvr>
    <a:masterClrMapping/>
  </p:clrMapOvr>
  <p:transition>
    <p:wheel spokes="8"/>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ChangeArrowheads="1"/>
          </p:cNvSpPr>
          <p:nvPr/>
        </p:nvSpPr>
        <p:spPr bwMode="auto">
          <a:xfrm>
            <a:off x="484188" y="914400"/>
            <a:ext cx="8686800"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2057400" lvl="4" indent="-228600" algn="just" eaLnBrk="1" hangingPunct="1">
              <a:spcBef>
                <a:spcPct val="20000"/>
              </a:spcBef>
            </a:pPr>
            <a:endParaRPr lang="vi-VN" sz="3200" smtClean="0">
              <a:solidFill>
                <a:srgbClr val="0000FF"/>
              </a:solidFill>
            </a:endParaRPr>
          </a:p>
        </p:txBody>
      </p:sp>
      <p:sp>
        <p:nvSpPr>
          <p:cNvPr id="10243" name="Rectangle 1"/>
          <p:cNvSpPr>
            <a:spLocks noChangeArrowheads="1"/>
          </p:cNvSpPr>
          <p:nvPr/>
        </p:nvSpPr>
        <p:spPr bwMode="auto">
          <a:xfrm>
            <a:off x="484188" y="914400"/>
            <a:ext cx="8659812" cy="550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mtClean="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 Trong khi chờ mỏ hàn nóng ta tiến hành đo kiểm các linh kiện bằng VOM.</a:t>
            </a:r>
          </a:p>
          <a:p>
            <a:r>
              <a:rPr lang="en-US" sz="3200" smtClean="0">
                <a:solidFill>
                  <a:srgbClr val="0000FF"/>
                </a:solidFill>
                <a:latin typeface="Times New Roman" pitchFamily="18" charset="0"/>
                <a:cs typeface="Times New Roman" pitchFamily="18" charset="0"/>
              </a:rPr>
              <a:t>	Bước 3: Ráp mạch</a:t>
            </a:r>
          </a:p>
          <a:p>
            <a:r>
              <a:rPr lang="en-US" sz="3200" smtClean="0">
                <a:solidFill>
                  <a:srgbClr val="0000FF"/>
                </a:solidFill>
                <a:latin typeface="Times New Roman" pitchFamily="18" charset="0"/>
                <a:cs typeface="Times New Roman" pitchFamily="18" charset="0"/>
              </a:rPr>
              <a:t>	- Khi mỏ hàn đủ nóng ta tiến hành ráp linh kiện vào mạch và hàn theo thứ tự: điện trở, dây điện, diode, Led. Khi ráp linh kiện nào thì hàn và cắt chân dư của linh kiện đó. Yêu cầu hàn đúng kỹ thuật để mối hàn chắc chắn, bóng, gọn đẹp và khi cắt chân linh kiện phải dùng tay che không để cho chân linh kiện bắn ra xung quanh.</a:t>
            </a:r>
          </a:p>
          <a:p>
            <a:r>
              <a:rPr lang="en-US" sz="3200" smtClean="0">
                <a:solidFill>
                  <a:srgbClr val="0000FF"/>
                </a:solidFill>
                <a:latin typeface="Times New Roman" pitchFamily="18" charset="0"/>
                <a:cs typeface="Times New Roman" pitchFamily="18" charset="0"/>
              </a:rPr>
              <a:t>	</a:t>
            </a:r>
          </a:p>
        </p:txBody>
      </p:sp>
    </p:spTree>
    <p:extLst>
      <p:ext uri="{BB962C8B-B14F-4D97-AF65-F5344CB8AC3E}">
        <p14:creationId xmlns:p14="http://schemas.microsoft.com/office/powerpoint/2010/main" val="214375872"/>
      </p:ext>
    </p:extLst>
  </p:cSld>
  <p:clrMapOvr>
    <a:masterClrMapping/>
  </p:clrMapOvr>
  <p:transition>
    <p:wheel spokes="8"/>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ChangeArrowheads="1"/>
          </p:cNvSpPr>
          <p:nvPr/>
        </p:nvSpPr>
        <p:spPr bwMode="auto">
          <a:xfrm>
            <a:off x="484188" y="914400"/>
            <a:ext cx="8686800"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2057400" lvl="4" indent="-228600" algn="just" eaLnBrk="1" hangingPunct="1">
              <a:spcBef>
                <a:spcPct val="20000"/>
              </a:spcBef>
            </a:pPr>
            <a:endParaRPr lang="vi-VN" sz="3200" smtClean="0">
              <a:solidFill>
                <a:srgbClr val="0000FF"/>
              </a:solidFill>
            </a:endParaRPr>
          </a:p>
        </p:txBody>
      </p:sp>
      <p:sp>
        <p:nvSpPr>
          <p:cNvPr id="11267" name="Rectangle 2"/>
          <p:cNvSpPr>
            <a:spLocks noChangeArrowheads="1"/>
          </p:cNvSpPr>
          <p:nvPr/>
        </p:nvSpPr>
        <p:spPr bwMode="auto">
          <a:xfrm>
            <a:off x="381000" y="304800"/>
            <a:ext cx="8610600" cy="649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3200" smtClean="0">
                <a:solidFill>
                  <a:srgbClr val="0000FF"/>
                </a:solidFill>
                <a:latin typeface="Times New Roman" pitchFamily="18" charset="0"/>
                <a:cs typeface="Times New Roman" pitchFamily="18" charset="0"/>
              </a:rPr>
              <a:t>	Bước 4: Thử mạch</a:t>
            </a:r>
          </a:p>
          <a:p>
            <a:r>
              <a:rPr lang="en-US" sz="3200" smtClean="0">
                <a:solidFill>
                  <a:srgbClr val="0000FF"/>
                </a:solidFill>
                <a:latin typeface="Times New Roman" pitchFamily="18" charset="0"/>
                <a:cs typeface="Times New Roman" pitchFamily="18" charset="0"/>
              </a:rPr>
              <a:t>	- Khi ráp mạch xong, ta phải kiểm tra lại mạch như: cực tính linh kiện, đường mạch, mối hàn.</a:t>
            </a:r>
          </a:p>
          <a:p>
            <a:r>
              <a:rPr lang="en-US" sz="3200" smtClean="0">
                <a:solidFill>
                  <a:srgbClr val="0000FF"/>
                </a:solidFill>
                <a:latin typeface="Times New Roman" pitchFamily="18" charset="0"/>
                <a:cs typeface="Times New Roman" pitchFamily="18" charset="0"/>
              </a:rPr>
              <a:t>	- Đo kiểm nguồn điện cần cung cấp cho mạch phải tốt, sau đó cấp điện cho mạch để mạch hoạt động tốt.</a:t>
            </a:r>
          </a:p>
          <a:p>
            <a:endParaRPr lang="en-US" sz="3200" smtClean="0">
              <a:solidFill>
                <a:srgbClr val="0000FF"/>
              </a:solidFill>
              <a:latin typeface="Times New Roman" pitchFamily="18" charset="0"/>
              <a:cs typeface="Times New Roman" pitchFamily="18" charset="0"/>
            </a:endParaRPr>
          </a:p>
          <a:p>
            <a:r>
              <a:rPr lang="en-US" sz="3200" smtClean="0">
                <a:solidFill>
                  <a:srgbClr val="0000FF"/>
                </a:solidFill>
                <a:latin typeface="Times New Roman" pitchFamily="18" charset="0"/>
                <a:cs typeface="Times New Roman" pitchFamily="18" charset="0"/>
              </a:rPr>
              <a:t>+ Những sai hỏng thường gặp:</a:t>
            </a:r>
          </a:p>
          <a:p>
            <a:r>
              <a:rPr lang="en-US" sz="3200" smtClean="0">
                <a:solidFill>
                  <a:srgbClr val="0000FF"/>
                </a:solidFill>
                <a:latin typeface="Times New Roman" pitchFamily="18" charset="0"/>
                <a:cs typeface="Times New Roman" pitchFamily="18" charset="0"/>
              </a:rPr>
              <a:t>	- Hàn chưa dính dây, chân linh kiện.</a:t>
            </a:r>
          </a:p>
          <a:p>
            <a:r>
              <a:rPr lang="en-US" sz="3200" smtClean="0">
                <a:solidFill>
                  <a:srgbClr val="0000FF"/>
                </a:solidFill>
                <a:latin typeface="Times New Roman" pitchFamily="18" charset="0"/>
                <a:cs typeface="Times New Roman" pitchFamily="18" charset="0"/>
              </a:rPr>
              <a:t>	- Ráp sai cực tính diode.</a:t>
            </a:r>
          </a:p>
          <a:p>
            <a:r>
              <a:rPr lang="en-US" sz="3200" smtClean="0">
                <a:solidFill>
                  <a:srgbClr val="0000FF"/>
                </a:solidFill>
                <a:latin typeface="Times New Roman" pitchFamily="18" charset="0"/>
                <a:cs typeface="Times New Roman" pitchFamily="18" charset="0"/>
              </a:rPr>
              <a:t>	- Đứt đường mạch.</a:t>
            </a:r>
          </a:p>
          <a:p>
            <a:r>
              <a:rPr lang="en-US" sz="3200" smtClean="0">
                <a:solidFill>
                  <a:srgbClr val="0000FF"/>
                </a:solidFill>
                <a:latin typeface="Times New Roman" pitchFamily="18" charset="0"/>
                <a:cs typeface="Times New Roman" pitchFamily="18" charset="0"/>
              </a:rPr>
              <a:t>	- Hàn bị chạm mạch.</a:t>
            </a:r>
          </a:p>
        </p:txBody>
      </p:sp>
    </p:spTree>
    <p:extLst>
      <p:ext uri="{BB962C8B-B14F-4D97-AF65-F5344CB8AC3E}">
        <p14:creationId xmlns:p14="http://schemas.microsoft.com/office/powerpoint/2010/main" val="435386633"/>
      </p:ext>
    </p:extLst>
  </p:cSld>
  <p:clrMapOvr>
    <a:masterClrMapping/>
  </p:clrMapOvr>
  <p:transition>
    <p:wheel spokes="8"/>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NI-Times" pitchFamily="2"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NI-Times" pitchFamily="2"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NI-Times" pitchFamily="2"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NI-Times" pitchFamily="2"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2754</TotalTime>
  <Words>1127</Words>
  <Application>Microsoft Office PowerPoint</Application>
  <PresentationFormat>On-screen Show (4:3)</PresentationFormat>
  <Paragraphs>188</Paragraphs>
  <Slides>25</Slides>
  <Notes>20</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25</vt:i4>
      </vt:variant>
    </vt:vector>
  </HeadingPairs>
  <TitlesOfParts>
    <vt:vector size="28" baseType="lpstr">
      <vt:lpstr>Default Design</vt:lpstr>
      <vt:lpstr>1_Default Design</vt:lpstr>
      <vt:lpstr>Visio</vt:lpstr>
      <vt:lpstr>PowerPoint Presentation</vt:lpstr>
      <vt:lpstr>PowerPoint Presentation</vt:lpstr>
      <vt:lpstr>PowerPoint Presentation</vt:lpstr>
      <vt:lpstr>Kí hiệu DIODE</vt:lpstr>
      <vt:lpstr>PowerPoint Presentation</vt:lpstr>
      <vt:lpstr>PowerPoint Presentation</vt:lpstr>
      <vt:lpstr>PowerPoint Presentation</vt:lpstr>
      <vt:lpstr>PowerPoint Presentation</vt:lpstr>
      <vt:lpstr>PowerPoint Presentation</vt:lpstr>
      <vt:lpstr>IV . ĐO KIỂM TRA DIODE :</vt:lpstr>
      <vt:lpstr>PowerPoint Presentation</vt:lpstr>
      <vt:lpstr>PowerPoint Presentation</vt:lpstr>
      <vt:lpstr>PowerPoint Presentation</vt:lpstr>
      <vt:lpstr>PowerPoint Presentation</vt:lpstr>
      <vt:lpstr>PowerPoint Presentation</vt:lpstr>
      <vt:lpstr>Xét bán kỳ dương của nguồn điện vào</vt:lpstr>
      <vt:lpstr>PowerPoint Presentation</vt:lpstr>
      <vt:lpstr>Xét bán kỳ âm của nguồn điện vào</vt:lpstr>
      <vt:lpstr>PowerPoint Presentation</vt:lpstr>
      <vt:lpstr>PowerPoint Presentation</vt:lpstr>
      <vt:lpstr>PowerPoint Presentation</vt:lpstr>
      <vt:lpstr>Mạch cầu nắn toàn kỳ dùng 4 diode</vt:lpstr>
      <vt:lpstr>PowerPoint Presentation</vt:lpstr>
      <vt:lpstr>PowerPoint Presentation</vt:lpstr>
      <vt:lpstr>PowerPoint Presentation</vt:lpstr>
    </vt:vector>
  </TitlesOfParts>
  <Company>DH KHTN TPHCM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ANTON</dc:creator>
  <cp:lastModifiedBy>VC</cp:lastModifiedBy>
  <cp:revision>216</cp:revision>
  <cp:lastPrinted>2018-04-03T08:45:41Z</cp:lastPrinted>
  <dcterms:created xsi:type="dcterms:W3CDTF">2007-08-11T22:00:13Z</dcterms:created>
  <dcterms:modified xsi:type="dcterms:W3CDTF">2018-04-03T16:54:17Z</dcterms:modified>
</cp:coreProperties>
</file>